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</p:sldIdLst>
  <p:sldSz cx="10693400" cy="7562850"/>
  <p:notesSz cx="10693400" cy="75628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E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25F4DA-0978-44FB-A8DD-1FCE8F6B28E4}" v="2" dt="2024-01-31T11:06:30.642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100" d="100"/>
          <a:sy n="100" d="100"/>
        </p:scale>
        <p:origin x="-176" y="-143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4001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1" i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536128" y="1196086"/>
            <a:ext cx="2594610" cy="33655"/>
          </a:xfrm>
          <a:custGeom>
            <a:avLst/>
            <a:gdLst/>
            <a:ahLst/>
            <a:cxnLst/>
            <a:rect l="l" t="t" r="r" b="b"/>
            <a:pathLst>
              <a:path w="2594610" h="33655">
                <a:moveTo>
                  <a:pt x="2594508" y="0"/>
                </a:moveTo>
                <a:lnTo>
                  <a:pt x="0" y="0"/>
                </a:lnTo>
                <a:lnTo>
                  <a:pt x="0" y="33045"/>
                </a:lnTo>
                <a:lnTo>
                  <a:pt x="2594508" y="33045"/>
                </a:lnTo>
                <a:lnTo>
                  <a:pt x="2594508" y="0"/>
                </a:lnTo>
                <a:close/>
              </a:path>
            </a:pathLst>
          </a:custGeom>
          <a:solidFill>
            <a:srgbClr val="0055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775139" y="1859073"/>
            <a:ext cx="4344034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1" i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2/7/2024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2/7/2024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2/7/2024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23442" y="295016"/>
            <a:ext cx="5619115" cy="4001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1" i="0">
                <a:solidFill>
                  <a:srgbClr val="0055A2"/>
                </a:solidFill>
                <a:latin typeface="Axia Black"/>
                <a:cs typeface="Axia Black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27856" y="2330907"/>
            <a:ext cx="8106409" cy="50247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 b="1" i="0"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3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13" Type="http://schemas.openxmlformats.org/officeDocument/2006/relationships/image" Target="../media/image39.png"/><Relationship Id="rId18" Type="http://schemas.openxmlformats.org/officeDocument/2006/relationships/image" Target="../media/image44.png"/><Relationship Id="rId26" Type="http://schemas.openxmlformats.org/officeDocument/2006/relationships/image" Target="../media/image52.png"/><Relationship Id="rId3" Type="http://schemas.openxmlformats.org/officeDocument/2006/relationships/image" Target="../media/image2.png"/><Relationship Id="rId21" Type="http://schemas.openxmlformats.org/officeDocument/2006/relationships/image" Target="../media/image47.png"/><Relationship Id="rId7" Type="http://schemas.openxmlformats.org/officeDocument/2006/relationships/image" Target="../media/image6.png"/><Relationship Id="rId12" Type="http://schemas.openxmlformats.org/officeDocument/2006/relationships/image" Target="../media/image38.png"/><Relationship Id="rId17" Type="http://schemas.openxmlformats.org/officeDocument/2006/relationships/image" Target="../media/image43.png"/><Relationship Id="rId25" Type="http://schemas.openxmlformats.org/officeDocument/2006/relationships/image" Target="../media/image51.png"/><Relationship Id="rId2" Type="http://schemas.openxmlformats.org/officeDocument/2006/relationships/image" Target="../media/image34.png"/><Relationship Id="rId16" Type="http://schemas.openxmlformats.org/officeDocument/2006/relationships/image" Target="../media/image42.png"/><Relationship Id="rId20" Type="http://schemas.openxmlformats.org/officeDocument/2006/relationships/image" Target="../media/image46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hyperlink" Target="http://www.euskadi.eus/" TargetMode="External"/><Relationship Id="rId24" Type="http://schemas.openxmlformats.org/officeDocument/2006/relationships/image" Target="../media/image50.png"/><Relationship Id="rId5" Type="http://schemas.openxmlformats.org/officeDocument/2006/relationships/image" Target="../media/image4.png"/><Relationship Id="rId15" Type="http://schemas.openxmlformats.org/officeDocument/2006/relationships/image" Target="../media/image41.png"/><Relationship Id="rId23" Type="http://schemas.openxmlformats.org/officeDocument/2006/relationships/image" Target="../media/image49.png"/><Relationship Id="rId10" Type="http://schemas.openxmlformats.org/officeDocument/2006/relationships/image" Target="../media/image37.png"/><Relationship Id="rId19" Type="http://schemas.openxmlformats.org/officeDocument/2006/relationships/image" Target="../media/image45.png"/><Relationship Id="rId4" Type="http://schemas.openxmlformats.org/officeDocument/2006/relationships/image" Target="../media/image3.png"/><Relationship Id="rId9" Type="http://schemas.openxmlformats.org/officeDocument/2006/relationships/image" Target="../media/image36.png"/><Relationship Id="rId14" Type="http://schemas.openxmlformats.org/officeDocument/2006/relationships/image" Target="../media/image40.png"/><Relationship Id="rId22" Type="http://schemas.openxmlformats.org/officeDocument/2006/relationships/image" Target="../media/image48.png"/><Relationship Id="rId27" Type="http://schemas.openxmlformats.org/officeDocument/2006/relationships/image" Target="../media/image5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0692130" cy="7560309"/>
            <a:chOff x="0" y="0"/>
            <a:chExt cx="10692130" cy="7560309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0692002" cy="7560005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2657030" y="6259411"/>
              <a:ext cx="5378450" cy="363855"/>
            </a:xfrm>
            <a:custGeom>
              <a:avLst/>
              <a:gdLst/>
              <a:ahLst/>
              <a:cxnLst/>
              <a:rect l="l" t="t" r="r" b="b"/>
              <a:pathLst>
                <a:path w="5378450" h="363854">
                  <a:moveTo>
                    <a:pt x="5377929" y="0"/>
                  </a:moveTo>
                  <a:lnTo>
                    <a:pt x="0" y="0"/>
                  </a:lnTo>
                  <a:lnTo>
                    <a:pt x="0" y="363562"/>
                  </a:lnTo>
                  <a:lnTo>
                    <a:pt x="5377929" y="363562"/>
                  </a:lnTo>
                  <a:lnTo>
                    <a:pt x="537792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693682" y="6296063"/>
              <a:ext cx="5304790" cy="290830"/>
            </a:xfrm>
            <a:custGeom>
              <a:avLst/>
              <a:gdLst/>
              <a:ahLst/>
              <a:cxnLst/>
              <a:rect l="l" t="t" r="r" b="b"/>
              <a:pathLst>
                <a:path w="5304790" h="290829">
                  <a:moveTo>
                    <a:pt x="5304637" y="0"/>
                  </a:moveTo>
                  <a:lnTo>
                    <a:pt x="0" y="0"/>
                  </a:lnTo>
                  <a:lnTo>
                    <a:pt x="0" y="290271"/>
                  </a:lnTo>
                  <a:lnTo>
                    <a:pt x="5304637" y="290271"/>
                  </a:lnTo>
                  <a:lnTo>
                    <a:pt x="5304637" y="0"/>
                  </a:lnTo>
                  <a:close/>
                </a:path>
              </a:pathLst>
            </a:custGeom>
            <a:solidFill>
              <a:srgbClr val="1F407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367925" y="6369697"/>
              <a:ext cx="1363345" cy="139700"/>
            </a:xfrm>
            <a:custGeom>
              <a:avLst/>
              <a:gdLst/>
              <a:ahLst/>
              <a:cxnLst/>
              <a:rect l="l" t="t" r="r" b="b"/>
              <a:pathLst>
                <a:path w="1363345" h="139700">
                  <a:moveTo>
                    <a:pt x="136601" y="69469"/>
                  </a:moveTo>
                  <a:lnTo>
                    <a:pt x="132156" y="39687"/>
                  </a:lnTo>
                  <a:lnTo>
                    <a:pt x="123659" y="25565"/>
                  </a:lnTo>
                  <a:lnTo>
                    <a:pt x="119062" y="17907"/>
                  </a:lnTo>
                  <a:lnTo>
                    <a:pt x="105371" y="9372"/>
                  </a:lnTo>
                  <a:lnTo>
                    <a:pt x="105371" y="69469"/>
                  </a:lnTo>
                  <a:lnTo>
                    <a:pt x="102946" y="88468"/>
                  </a:lnTo>
                  <a:lnTo>
                    <a:pt x="95821" y="102273"/>
                  </a:lnTo>
                  <a:lnTo>
                    <a:pt x="84213" y="110705"/>
                  </a:lnTo>
                  <a:lnTo>
                    <a:pt x="68300" y="113563"/>
                  </a:lnTo>
                  <a:lnTo>
                    <a:pt x="52336" y="110705"/>
                  </a:lnTo>
                  <a:lnTo>
                    <a:pt x="40652" y="102273"/>
                  </a:lnTo>
                  <a:lnTo>
                    <a:pt x="33464" y="88468"/>
                  </a:lnTo>
                  <a:lnTo>
                    <a:pt x="31026" y="69469"/>
                  </a:lnTo>
                  <a:lnTo>
                    <a:pt x="33464" y="50520"/>
                  </a:lnTo>
                  <a:lnTo>
                    <a:pt x="40652" y="36766"/>
                  </a:lnTo>
                  <a:lnTo>
                    <a:pt x="52336" y="28397"/>
                  </a:lnTo>
                  <a:lnTo>
                    <a:pt x="68300" y="25565"/>
                  </a:lnTo>
                  <a:lnTo>
                    <a:pt x="84213" y="28397"/>
                  </a:lnTo>
                  <a:lnTo>
                    <a:pt x="95821" y="36766"/>
                  </a:lnTo>
                  <a:lnTo>
                    <a:pt x="102946" y="50520"/>
                  </a:lnTo>
                  <a:lnTo>
                    <a:pt x="105371" y="69469"/>
                  </a:lnTo>
                  <a:lnTo>
                    <a:pt x="105371" y="9372"/>
                  </a:lnTo>
                  <a:lnTo>
                    <a:pt x="97650" y="4546"/>
                  </a:lnTo>
                  <a:lnTo>
                    <a:pt x="68300" y="0"/>
                  </a:lnTo>
                  <a:lnTo>
                    <a:pt x="38938" y="4521"/>
                  </a:lnTo>
                  <a:lnTo>
                    <a:pt x="17538" y="17830"/>
                  </a:lnTo>
                  <a:lnTo>
                    <a:pt x="4432" y="39598"/>
                  </a:lnTo>
                  <a:lnTo>
                    <a:pt x="0" y="69469"/>
                  </a:lnTo>
                  <a:lnTo>
                    <a:pt x="4432" y="99377"/>
                  </a:lnTo>
                  <a:lnTo>
                    <a:pt x="17538" y="121208"/>
                  </a:lnTo>
                  <a:lnTo>
                    <a:pt x="38938" y="134581"/>
                  </a:lnTo>
                  <a:lnTo>
                    <a:pt x="68300" y="139128"/>
                  </a:lnTo>
                  <a:lnTo>
                    <a:pt x="97650" y="134556"/>
                  </a:lnTo>
                  <a:lnTo>
                    <a:pt x="119062" y="121132"/>
                  </a:lnTo>
                  <a:lnTo>
                    <a:pt x="123596" y="113563"/>
                  </a:lnTo>
                  <a:lnTo>
                    <a:pt x="132156" y="99288"/>
                  </a:lnTo>
                  <a:lnTo>
                    <a:pt x="136601" y="69469"/>
                  </a:lnTo>
                  <a:close/>
                </a:path>
                <a:path w="1363345" h="139700">
                  <a:moveTo>
                    <a:pt x="1251699" y="1016"/>
                  </a:moveTo>
                  <a:lnTo>
                    <a:pt x="1247216" y="2184"/>
                  </a:lnTo>
                  <a:lnTo>
                    <a:pt x="1235494" y="2387"/>
                  </a:lnTo>
                  <a:lnTo>
                    <a:pt x="1148613" y="2387"/>
                  </a:lnTo>
                  <a:lnTo>
                    <a:pt x="1138656" y="31470"/>
                  </a:lnTo>
                  <a:lnTo>
                    <a:pt x="1147838" y="28917"/>
                  </a:lnTo>
                  <a:lnTo>
                    <a:pt x="1155839" y="27952"/>
                  </a:lnTo>
                  <a:lnTo>
                    <a:pt x="1179283" y="27952"/>
                  </a:lnTo>
                  <a:lnTo>
                    <a:pt x="1179283" y="111658"/>
                  </a:lnTo>
                  <a:lnTo>
                    <a:pt x="1179004" y="119570"/>
                  </a:lnTo>
                  <a:lnTo>
                    <a:pt x="1178077" y="126377"/>
                  </a:lnTo>
                  <a:lnTo>
                    <a:pt x="1176388" y="132168"/>
                  </a:lnTo>
                  <a:lnTo>
                    <a:pt x="1173810" y="137020"/>
                  </a:lnTo>
                  <a:lnTo>
                    <a:pt x="1216342" y="137020"/>
                  </a:lnTo>
                  <a:lnTo>
                    <a:pt x="1213726" y="131965"/>
                  </a:lnTo>
                  <a:lnTo>
                    <a:pt x="1211973" y="126098"/>
                  </a:lnTo>
                  <a:lnTo>
                    <a:pt x="1210983" y="119354"/>
                  </a:lnTo>
                  <a:lnTo>
                    <a:pt x="1210678" y="111658"/>
                  </a:lnTo>
                  <a:lnTo>
                    <a:pt x="1210678" y="27952"/>
                  </a:lnTo>
                  <a:lnTo>
                    <a:pt x="1244854" y="27952"/>
                  </a:lnTo>
                  <a:lnTo>
                    <a:pt x="1251699" y="1016"/>
                  </a:lnTo>
                  <a:close/>
                </a:path>
                <a:path w="1363345" h="139700">
                  <a:moveTo>
                    <a:pt x="1363078" y="106629"/>
                  </a:moveTo>
                  <a:lnTo>
                    <a:pt x="1356004" y="110515"/>
                  </a:lnTo>
                  <a:lnTo>
                    <a:pt x="1347876" y="113753"/>
                  </a:lnTo>
                  <a:lnTo>
                    <a:pt x="1332407" y="113626"/>
                  </a:lnTo>
                  <a:lnTo>
                    <a:pt x="1301813" y="112966"/>
                  </a:lnTo>
                  <a:lnTo>
                    <a:pt x="1301978" y="113169"/>
                  </a:lnTo>
                  <a:lnTo>
                    <a:pt x="1297736" y="113372"/>
                  </a:lnTo>
                  <a:lnTo>
                    <a:pt x="1362341" y="2730"/>
                  </a:lnTo>
                  <a:lnTo>
                    <a:pt x="1275422" y="2730"/>
                  </a:lnTo>
                  <a:lnTo>
                    <a:pt x="1268183" y="2730"/>
                  </a:lnTo>
                  <a:lnTo>
                    <a:pt x="1266774" y="4864"/>
                  </a:lnTo>
                  <a:lnTo>
                    <a:pt x="1258925" y="31991"/>
                  </a:lnTo>
                  <a:lnTo>
                    <a:pt x="1265999" y="29349"/>
                  </a:lnTo>
                  <a:lnTo>
                    <a:pt x="1272641" y="27520"/>
                  </a:lnTo>
                  <a:lnTo>
                    <a:pt x="1279258" y="26479"/>
                  </a:lnTo>
                  <a:lnTo>
                    <a:pt x="1288719" y="26136"/>
                  </a:lnTo>
                  <a:lnTo>
                    <a:pt x="1313586" y="26136"/>
                  </a:lnTo>
                  <a:lnTo>
                    <a:pt x="1247648" y="137363"/>
                  </a:lnTo>
                  <a:lnTo>
                    <a:pt x="1285062" y="136779"/>
                  </a:lnTo>
                  <a:lnTo>
                    <a:pt x="1307757" y="136994"/>
                  </a:lnTo>
                  <a:lnTo>
                    <a:pt x="1347876" y="138150"/>
                  </a:lnTo>
                  <a:lnTo>
                    <a:pt x="1354404" y="138150"/>
                  </a:lnTo>
                  <a:lnTo>
                    <a:pt x="1357058" y="136982"/>
                  </a:lnTo>
                  <a:lnTo>
                    <a:pt x="1363078" y="10662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76834" y="6371496"/>
              <a:ext cx="67944" cy="16957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2871343" y="6370320"/>
              <a:ext cx="1996439" cy="145415"/>
            </a:xfrm>
            <a:custGeom>
              <a:avLst/>
              <a:gdLst/>
              <a:ahLst/>
              <a:cxnLst/>
              <a:rect l="l" t="t" r="r" b="b"/>
              <a:pathLst>
                <a:path w="1996439" h="145415">
                  <a:moveTo>
                    <a:pt x="104508" y="109880"/>
                  </a:moveTo>
                  <a:lnTo>
                    <a:pt x="100596" y="111823"/>
                  </a:lnTo>
                  <a:lnTo>
                    <a:pt x="94157" y="112610"/>
                  </a:lnTo>
                  <a:lnTo>
                    <a:pt x="51511" y="112610"/>
                  </a:lnTo>
                  <a:lnTo>
                    <a:pt x="51511" y="77292"/>
                  </a:lnTo>
                  <a:lnTo>
                    <a:pt x="76606" y="77292"/>
                  </a:lnTo>
                  <a:lnTo>
                    <a:pt x="84416" y="77482"/>
                  </a:lnTo>
                  <a:lnTo>
                    <a:pt x="88696" y="78270"/>
                  </a:lnTo>
                  <a:lnTo>
                    <a:pt x="93891" y="53098"/>
                  </a:lnTo>
                  <a:lnTo>
                    <a:pt x="89789" y="54254"/>
                  </a:lnTo>
                  <a:lnTo>
                    <a:pt x="51511" y="54254"/>
                  </a:lnTo>
                  <a:lnTo>
                    <a:pt x="51511" y="25577"/>
                  </a:lnTo>
                  <a:lnTo>
                    <a:pt x="88214" y="25577"/>
                  </a:lnTo>
                  <a:lnTo>
                    <a:pt x="93484" y="27914"/>
                  </a:lnTo>
                  <a:lnTo>
                    <a:pt x="99390" y="7620"/>
                  </a:lnTo>
                  <a:lnTo>
                    <a:pt x="98983" y="2552"/>
                  </a:lnTo>
                  <a:lnTo>
                    <a:pt x="96443" y="1765"/>
                  </a:lnTo>
                  <a:lnTo>
                    <a:pt x="45605" y="1765"/>
                  </a:lnTo>
                  <a:lnTo>
                    <a:pt x="15608" y="1765"/>
                  </a:lnTo>
                  <a:lnTo>
                    <a:pt x="11696" y="977"/>
                  </a:lnTo>
                  <a:lnTo>
                    <a:pt x="9436" y="7493"/>
                  </a:lnTo>
                  <a:lnTo>
                    <a:pt x="6731" y="13944"/>
                  </a:lnTo>
                  <a:lnTo>
                    <a:pt x="3581" y="20396"/>
                  </a:lnTo>
                  <a:lnTo>
                    <a:pt x="0" y="26924"/>
                  </a:lnTo>
                  <a:lnTo>
                    <a:pt x="8521" y="24930"/>
                  </a:lnTo>
                  <a:lnTo>
                    <a:pt x="15570" y="23761"/>
                  </a:lnTo>
                  <a:lnTo>
                    <a:pt x="21196" y="23215"/>
                  </a:lnTo>
                  <a:lnTo>
                    <a:pt x="21259" y="111036"/>
                  </a:lnTo>
                  <a:lnTo>
                    <a:pt x="21031" y="117500"/>
                  </a:lnTo>
                  <a:lnTo>
                    <a:pt x="20231" y="123799"/>
                  </a:lnTo>
                  <a:lnTo>
                    <a:pt x="18618" y="130060"/>
                  </a:lnTo>
                  <a:lnTo>
                    <a:pt x="16002" y="136423"/>
                  </a:lnTo>
                  <a:lnTo>
                    <a:pt x="30899" y="135978"/>
                  </a:lnTo>
                  <a:lnTo>
                    <a:pt x="57848" y="135978"/>
                  </a:lnTo>
                  <a:lnTo>
                    <a:pt x="81686" y="136652"/>
                  </a:lnTo>
                  <a:lnTo>
                    <a:pt x="98259" y="136804"/>
                  </a:lnTo>
                  <a:lnTo>
                    <a:pt x="99225" y="136423"/>
                  </a:lnTo>
                  <a:lnTo>
                    <a:pt x="104508" y="109880"/>
                  </a:lnTo>
                  <a:close/>
                </a:path>
                <a:path w="1996439" h="145415">
                  <a:moveTo>
                    <a:pt x="252247" y="131533"/>
                  </a:moveTo>
                  <a:lnTo>
                    <a:pt x="247472" y="127342"/>
                  </a:lnTo>
                  <a:lnTo>
                    <a:pt x="244182" y="121500"/>
                  </a:lnTo>
                  <a:lnTo>
                    <a:pt x="242303" y="113931"/>
                  </a:lnTo>
                  <a:lnTo>
                    <a:pt x="241693" y="104597"/>
                  </a:lnTo>
                  <a:lnTo>
                    <a:pt x="241693" y="27914"/>
                  </a:lnTo>
                  <a:lnTo>
                    <a:pt x="241858" y="20281"/>
                  </a:lnTo>
                  <a:lnTo>
                    <a:pt x="242582" y="13449"/>
                  </a:lnTo>
                  <a:lnTo>
                    <a:pt x="244182" y="7302"/>
                  </a:lnTo>
                  <a:lnTo>
                    <a:pt x="246976" y="1765"/>
                  </a:lnTo>
                  <a:lnTo>
                    <a:pt x="204622" y="1765"/>
                  </a:lnTo>
                  <a:lnTo>
                    <a:pt x="207416" y="7150"/>
                  </a:lnTo>
                  <a:lnTo>
                    <a:pt x="209156" y="13169"/>
                  </a:lnTo>
                  <a:lnTo>
                    <a:pt x="210045" y="19926"/>
                  </a:lnTo>
                  <a:lnTo>
                    <a:pt x="210299" y="27520"/>
                  </a:lnTo>
                  <a:lnTo>
                    <a:pt x="210299" y="104394"/>
                  </a:lnTo>
                  <a:lnTo>
                    <a:pt x="205016" y="108064"/>
                  </a:lnTo>
                  <a:lnTo>
                    <a:pt x="198386" y="110832"/>
                  </a:lnTo>
                  <a:lnTo>
                    <a:pt x="190588" y="112560"/>
                  </a:lnTo>
                  <a:lnTo>
                    <a:pt x="181800" y="113169"/>
                  </a:lnTo>
                  <a:lnTo>
                    <a:pt x="167462" y="111048"/>
                  </a:lnTo>
                  <a:lnTo>
                    <a:pt x="157429" y="104521"/>
                  </a:lnTo>
                  <a:lnTo>
                    <a:pt x="151523" y="93345"/>
                  </a:lnTo>
                  <a:lnTo>
                    <a:pt x="149593" y="77279"/>
                  </a:lnTo>
                  <a:lnTo>
                    <a:pt x="150406" y="63144"/>
                  </a:lnTo>
                  <a:lnTo>
                    <a:pt x="153060" y="45440"/>
                  </a:lnTo>
                  <a:lnTo>
                    <a:pt x="157822" y="24777"/>
                  </a:lnTo>
                  <a:lnTo>
                    <a:pt x="165011" y="1765"/>
                  </a:lnTo>
                  <a:lnTo>
                    <a:pt x="130086" y="1765"/>
                  </a:lnTo>
                  <a:lnTo>
                    <a:pt x="122478" y="1765"/>
                  </a:lnTo>
                  <a:lnTo>
                    <a:pt x="118579" y="977"/>
                  </a:lnTo>
                  <a:lnTo>
                    <a:pt x="116306" y="7493"/>
                  </a:lnTo>
                  <a:lnTo>
                    <a:pt x="113601" y="13944"/>
                  </a:lnTo>
                  <a:lnTo>
                    <a:pt x="110451" y="20396"/>
                  </a:lnTo>
                  <a:lnTo>
                    <a:pt x="106857" y="26924"/>
                  </a:lnTo>
                  <a:lnTo>
                    <a:pt x="114211" y="25209"/>
                  </a:lnTo>
                  <a:lnTo>
                    <a:pt x="120472" y="24091"/>
                  </a:lnTo>
                  <a:lnTo>
                    <a:pt x="125666" y="23469"/>
                  </a:lnTo>
                  <a:lnTo>
                    <a:pt x="121500" y="48996"/>
                  </a:lnTo>
                  <a:lnTo>
                    <a:pt x="119697" y="63525"/>
                  </a:lnTo>
                  <a:lnTo>
                    <a:pt x="122453" y="105321"/>
                  </a:lnTo>
                  <a:lnTo>
                    <a:pt x="150825" y="135064"/>
                  </a:lnTo>
                  <a:lnTo>
                    <a:pt x="175958" y="138747"/>
                  </a:lnTo>
                  <a:lnTo>
                    <a:pt x="186169" y="138188"/>
                  </a:lnTo>
                  <a:lnTo>
                    <a:pt x="195846" y="136474"/>
                  </a:lnTo>
                  <a:lnTo>
                    <a:pt x="205079" y="133553"/>
                  </a:lnTo>
                  <a:lnTo>
                    <a:pt x="213995" y="129374"/>
                  </a:lnTo>
                  <a:lnTo>
                    <a:pt x="214579" y="131914"/>
                  </a:lnTo>
                  <a:lnTo>
                    <a:pt x="216916" y="134645"/>
                  </a:lnTo>
                  <a:lnTo>
                    <a:pt x="220624" y="138353"/>
                  </a:lnTo>
                  <a:lnTo>
                    <a:pt x="252247" y="131533"/>
                  </a:lnTo>
                  <a:close/>
                </a:path>
                <a:path w="1996439" h="145415">
                  <a:moveTo>
                    <a:pt x="355219" y="97421"/>
                  </a:moveTo>
                  <a:lnTo>
                    <a:pt x="352044" y="79489"/>
                  </a:lnTo>
                  <a:lnTo>
                    <a:pt x="343725" y="68414"/>
                  </a:lnTo>
                  <a:lnTo>
                    <a:pt x="331597" y="60731"/>
                  </a:lnTo>
                  <a:lnTo>
                    <a:pt x="316953" y="52946"/>
                  </a:lnTo>
                  <a:lnTo>
                    <a:pt x="308190" y="47777"/>
                  </a:lnTo>
                  <a:lnTo>
                    <a:pt x="301536" y="43091"/>
                  </a:lnTo>
                  <a:lnTo>
                    <a:pt x="297548" y="38315"/>
                  </a:lnTo>
                  <a:lnTo>
                    <a:pt x="296811" y="32893"/>
                  </a:lnTo>
                  <a:lnTo>
                    <a:pt x="297942" y="26758"/>
                  </a:lnTo>
                  <a:lnTo>
                    <a:pt x="302450" y="23215"/>
                  </a:lnTo>
                  <a:lnTo>
                    <a:pt x="312572" y="23215"/>
                  </a:lnTo>
                  <a:lnTo>
                    <a:pt x="319430" y="23495"/>
                  </a:lnTo>
                  <a:lnTo>
                    <a:pt x="327012" y="24536"/>
                  </a:lnTo>
                  <a:lnTo>
                    <a:pt x="334873" y="26644"/>
                  </a:lnTo>
                  <a:lnTo>
                    <a:pt x="342582" y="30124"/>
                  </a:lnTo>
                  <a:lnTo>
                    <a:pt x="349885" y="6388"/>
                  </a:lnTo>
                  <a:lnTo>
                    <a:pt x="345008" y="3848"/>
                  </a:lnTo>
                  <a:lnTo>
                    <a:pt x="337426" y="1816"/>
                  </a:lnTo>
                  <a:lnTo>
                    <a:pt x="327621" y="482"/>
                  </a:lnTo>
                  <a:lnTo>
                    <a:pt x="316014" y="0"/>
                  </a:lnTo>
                  <a:lnTo>
                    <a:pt x="295211" y="3086"/>
                  </a:lnTo>
                  <a:lnTo>
                    <a:pt x="279476" y="11353"/>
                  </a:lnTo>
                  <a:lnTo>
                    <a:pt x="269519" y="23368"/>
                  </a:lnTo>
                  <a:lnTo>
                    <a:pt x="266039" y="37642"/>
                  </a:lnTo>
                  <a:lnTo>
                    <a:pt x="274815" y="60109"/>
                  </a:lnTo>
                  <a:lnTo>
                    <a:pt x="294093" y="74828"/>
                  </a:lnTo>
                  <a:lnTo>
                    <a:pt x="313385" y="86347"/>
                  </a:lnTo>
                  <a:lnTo>
                    <a:pt x="322148" y="99237"/>
                  </a:lnTo>
                  <a:lnTo>
                    <a:pt x="322148" y="106641"/>
                  </a:lnTo>
                  <a:lnTo>
                    <a:pt x="314794" y="113753"/>
                  </a:lnTo>
                  <a:lnTo>
                    <a:pt x="302285" y="113753"/>
                  </a:lnTo>
                  <a:lnTo>
                    <a:pt x="292036" y="112953"/>
                  </a:lnTo>
                  <a:lnTo>
                    <a:pt x="281978" y="110464"/>
                  </a:lnTo>
                  <a:lnTo>
                    <a:pt x="272554" y="106197"/>
                  </a:lnTo>
                  <a:lnTo>
                    <a:pt x="264261" y="100037"/>
                  </a:lnTo>
                  <a:lnTo>
                    <a:pt x="261937" y="125463"/>
                  </a:lnTo>
                  <a:lnTo>
                    <a:pt x="264807" y="130962"/>
                  </a:lnTo>
                  <a:lnTo>
                    <a:pt x="272884" y="135077"/>
                  </a:lnTo>
                  <a:lnTo>
                    <a:pt x="285394" y="137642"/>
                  </a:lnTo>
                  <a:lnTo>
                    <a:pt x="301586" y="138531"/>
                  </a:lnTo>
                  <a:lnTo>
                    <a:pt x="324434" y="135216"/>
                  </a:lnTo>
                  <a:lnTo>
                    <a:pt x="341299" y="126250"/>
                  </a:lnTo>
                  <a:lnTo>
                    <a:pt x="351726" y="113157"/>
                  </a:lnTo>
                  <a:lnTo>
                    <a:pt x="355219" y="97421"/>
                  </a:lnTo>
                  <a:close/>
                </a:path>
                <a:path w="1996439" h="145415">
                  <a:moveTo>
                    <a:pt x="501345" y="120599"/>
                  </a:moveTo>
                  <a:lnTo>
                    <a:pt x="467055" y="98806"/>
                  </a:lnTo>
                  <a:lnTo>
                    <a:pt x="434009" y="65176"/>
                  </a:lnTo>
                  <a:lnTo>
                    <a:pt x="451967" y="46824"/>
                  </a:lnTo>
                  <a:lnTo>
                    <a:pt x="461352" y="37693"/>
                  </a:lnTo>
                  <a:lnTo>
                    <a:pt x="471055" y="29324"/>
                  </a:lnTo>
                  <a:lnTo>
                    <a:pt x="481025" y="21742"/>
                  </a:lnTo>
                  <a:lnTo>
                    <a:pt x="491172" y="15011"/>
                  </a:lnTo>
                  <a:lnTo>
                    <a:pt x="476745" y="4483"/>
                  </a:lnTo>
                  <a:lnTo>
                    <a:pt x="474014" y="2527"/>
                  </a:lnTo>
                  <a:lnTo>
                    <a:pt x="471271" y="1562"/>
                  </a:lnTo>
                  <a:lnTo>
                    <a:pt x="468757" y="1562"/>
                  </a:lnTo>
                  <a:lnTo>
                    <a:pt x="432638" y="32778"/>
                  </a:lnTo>
                  <a:lnTo>
                    <a:pt x="407873" y="61671"/>
                  </a:lnTo>
                  <a:lnTo>
                    <a:pt x="407873" y="27305"/>
                  </a:lnTo>
                  <a:lnTo>
                    <a:pt x="408178" y="19456"/>
                  </a:lnTo>
                  <a:lnTo>
                    <a:pt x="409155" y="12560"/>
                  </a:lnTo>
                  <a:lnTo>
                    <a:pt x="410908" y="6654"/>
                  </a:lnTo>
                  <a:lnTo>
                    <a:pt x="413524" y="1752"/>
                  </a:lnTo>
                  <a:lnTo>
                    <a:pt x="371995" y="1752"/>
                  </a:lnTo>
                  <a:lnTo>
                    <a:pt x="368096" y="977"/>
                  </a:lnTo>
                  <a:lnTo>
                    <a:pt x="365823" y="7505"/>
                  </a:lnTo>
                  <a:lnTo>
                    <a:pt x="363118" y="13957"/>
                  </a:lnTo>
                  <a:lnTo>
                    <a:pt x="359968" y="20408"/>
                  </a:lnTo>
                  <a:lnTo>
                    <a:pt x="356387" y="26924"/>
                  </a:lnTo>
                  <a:lnTo>
                    <a:pt x="364883" y="24930"/>
                  </a:lnTo>
                  <a:lnTo>
                    <a:pt x="371932" y="23761"/>
                  </a:lnTo>
                  <a:lnTo>
                    <a:pt x="377532" y="23215"/>
                  </a:lnTo>
                  <a:lnTo>
                    <a:pt x="377609" y="111023"/>
                  </a:lnTo>
                  <a:lnTo>
                    <a:pt x="377329" y="118618"/>
                  </a:lnTo>
                  <a:lnTo>
                    <a:pt x="376389" y="125336"/>
                  </a:lnTo>
                  <a:lnTo>
                    <a:pt x="374650" y="131229"/>
                  </a:lnTo>
                  <a:lnTo>
                    <a:pt x="371957" y="136398"/>
                  </a:lnTo>
                  <a:lnTo>
                    <a:pt x="413524" y="136398"/>
                  </a:lnTo>
                  <a:lnTo>
                    <a:pt x="410908" y="131343"/>
                  </a:lnTo>
                  <a:lnTo>
                    <a:pt x="409155" y="125488"/>
                  </a:lnTo>
                  <a:lnTo>
                    <a:pt x="408178" y="118732"/>
                  </a:lnTo>
                  <a:lnTo>
                    <a:pt x="407873" y="111023"/>
                  </a:lnTo>
                  <a:lnTo>
                    <a:pt x="407873" y="88201"/>
                  </a:lnTo>
                  <a:lnTo>
                    <a:pt x="414693" y="82156"/>
                  </a:lnTo>
                  <a:lnTo>
                    <a:pt x="434009" y="105371"/>
                  </a:lnTo>
                  <a:lnTo>
                    <a:pt x="446570" y="119799"/>
                  </a:lnTo>
                  <a:lnTo>
                    <a:pt x="457060" y="130035"/>
                  </a:lnTo>
                  <a:lnTo>
                    <a:pt x="465543" y="136131"/>
                  </a:lnTo>
                  <a:lnTo>
                    <a:pt x="472059" y="138150"/>
                  </a:lnTo>
                  <a:lnTo>
                    <a:pt x="477481" y="136956"/>
                  </a:lnTo>
                  <a:lnTo>
                    <a:pt x="483997" y="133477"/>
                  </a:lnTo>
                  <a:lnTo>
                    <a:pt x="491858" y="127965"/>
                  </a:lnTo>
                  <a:lnTo>
                    <a:pt x="501345" y="120599"/>
                  </a:lnTo>
                  <a:close/>
                </a:path>
                <a:path w="1996439" h="145415">
                  <a:moveTo>
                    <a:pt x="920686" y="136321"/>
                  </a:moveTo>
                  <a:lnTo>
                    <a:pt x="917079" y="99199"/>
                  </a:lnTo>
                  <a:lnTo>
                    <a:pt x="916965" y="97955"/>
                  </a:lnTo>
                  <a:lnTo>
                    <a:pt x="916800" y="96329"/>
                  </a:lnTo>
                  <a:lnTo>
                    <a:pt x="914615" y="86969"/>
                  </a:lnTo>
                  <a:lnTo>
                    <a:pt x="908329" y="60147"/>
                  </a:lnTo>
                  <a:lnTo>
                    <a:pt x="895642" y="28409"/>
                  </a:lnTo>
                  <a:lnTo>
                    <a:pt x="892429" y="23215"/>
                  </a:lnTo>
                  <a:lnTo>
                    <a:pt x="892149" y="22758"/>
                  </a:lnTo>
                  <a:lnTo>
                    <a:pt x="882396" y="6997"/>
                  </a:lnTo>
                  <a:lnTo>
                    <a:pt x="882396" y="74866"/>
                  </a:lnTo>
                  <a:lnTo>
                    <a:pt x="858126" y="86969"/>
                  </a:lnTo>
                  <a:lnTo>
                    <a:pt x="835063" y="75120"/>
                  </a:lnTo>
                  <a:lnTo>
                    <a:pt x="838288" y="66763"/>
                  </a:lnTo>
                  <a:lnTo>
                    <a:pt x="844105" y="53848"/>
                  </a:lnTo>
                  <a:lnTo>
                    <a:pt x="852639" y="38582"/>
                  </a:lnTo>
                  <a:lnTo>
                    <a:pt x="863955" y="23215"/>
                  </a:lnTo>
                  <a:lnTo>
                    <a:pt x="871816" y="35331"/>
                  </a:lnTo>
                  <a:lnTo>
                    <a:pt x="876363" y="44754"/>
                  </a:lnTo>
                  <a:lnTo>
                    <a:pt x="879309" y="56311"/>
                  </a:lnTo>
                  <a:lnTo>
                    <a:pt x="882396" y="74866"/>
                  </a:lnTo>
                  <a:lnTo>
                    <a:pt x="882396" y="6997"/>
                  </a:lnTo>
                  <a:lnTo>
                    <a:pt x="879119" y="1689"/>
                  </a:lnTo>
                  <a:lnTo>
                    <a:pt x="822337" y="1689"/>
                  </a:lnTo>
                  <a:lnTo>
                    <a:pt x="818438" y="901"/>
                  </a:lnTo>
                  <a:lnTo>
                    <a:pt x="816165" y="7429"/>
                  </a:lnTo>
                  <a:lnTo>
                    <a:pt x="813460" y="13881"/>
                  </a:lnTo>
                  <a:lnTo>
                    <a:pt x="810310" y="20332"/>
                  </a:lnTo>
                  <a:lnTo>
                    <a:pt x="806716" y="26860"/>
                  </a:lnTo>
                  <a:lnTo>
                    <a:pt x="815505" y="24980"/>
                  </a:lnTo>
                  <a:lnTo>
                    <a:pt x="823112" y="23710"/>
                  </a:lnTo>
                  <a:lnTo>
                    <a:pt x="829564" y="22987"/>
                  </a:lnTo>
                  <a:lnTo>
                    <a:pt x="834821" y="22758"/>
                  </a:lnTo>
                  <a:lnTo>
                    <a:pt x="838136" y="22758"/>
                  </a:lnTo>
                  <a:lnTo>
                    <a:pt x="818730" y="48056"/>
                  </a:lnTo>
                  <a:lnTo>
                    <a:pt x="804811" y="74866"/>
                  </a:lnTo>
                  <a:lnTo>
                    <a:pt x="804710" y="75120"/>
                  </a:lnTo>
                  <a:lnTo>
                    <a:pt x="796302" y="103416"/>
                  </a:lnTo>
                  <a:lnTo>
                    <a:pt x="793457" y="133223"/>
                  </a:lnTo>
                  <a:lnTo>
                    <a:pt x="793457" y="136321"/>
                  </a:lnTo>
                  <a:lnTo>
                    <a:pt x="827214" y="136321"/>
                  </a:lnTo>
                  <a:lnTo>
                    <a:pt x="825881" y="125476"/>
                  </a:lnTo>
                  <a:lnTo>
                    <a:pt x="825804" y="114731"/>
                  </a:lnTo>
                  <a:lnTo>
                    <a:pt x="826795" y="105816"/>
                  </a:lnTo>
                  <a:lnTo>
                    <a:pt x="828332" y="97955"/>
                  </a:lnTo>
                  <a:lnTo>
                    <a:pt x="857846" y="112903"/>
                  </a:lnTo>
                  <a:lnTo>
                    <a:pt x="886104" y="99199"/>
                  </a:lnTo>
                  <a:lnTo>
                    <a:pt x="886968" y="106819"/>
                  </a:lnTo>
                  <a:lnTo>
                    <a:pt x="887463" y="115608"/>
                  </a:lnTo>
                  <a:lnTo>
                    <a:pt x="887044" y="125476"/>
                  </a:lnTo>
                  <a:lnTo>
                    <a:pt x="885164" y="136321"/>
                  </a:lnTo>
                  <a:lnTo>
                    <a:pt x="920686" y="136321"/>
                  </a:lnTo>
                  <a:close/>
                </a:path>
                <a:path w="1996439" h="145415">
                  <a:moveTo>
                    <a:pt x="1068895" y="131533"/>
                  </a:moveTo>
                  <a:lnTo>
                    <a:pt x="1064107" y="127342"/>
                  </a:lnTo>
                  <a:lnTo>
                    <a:pt x="1060831" y="121500"/>
                  </a:lnTo>
                  <a:lnTo>
                    <a:pt x="1058938" y="113931"/>
                  </a:lnTo>
                  <a:lnTo>
                    <a:pt x="1058341" y="104597"/>
                  </a:lnTo>
                  <a:lnTo>
                    <a:pt x="1058341" y="27914"/>
                  </a:lnTo>
                  <a:lnTo>
                    <a:pt x="1058506" y="20281"/>
                  </a:lnTo>
                  <a:lnTo>
                    <a:pt x="1059218" y="13449"/>
                  </a:lnTo>
                  <a:lnTo>
                    <a:pt x="1060818" y="7302"/>
                  </a:lnTo>
                  <a:lnTo>
                    <a:pt x="1063612" y="1765"/>
                  </a:lnTo>
                  <a:lnTo>
                    <a:pt x="1021270" y="1765"/>
                  </a:lnTo>
                  <a:lnTo>
                    <a:pt x="1024051" y="7150"/>
                  </a:lnTo>
                  <a:lnTo>
                    <a:pt x="1025791" y="13169"/>
                  </a:lnTo>
                  <a:lnTo>
                    <a:pt x="1026693" y="19926"/>
                  </a:lnTo>
                  <a:lnTo>
                    <a:pt x="1026947" y="27520"/>
                  </a:lnTo>
                  <a:lnTo>
                    <a:pt x="1026947" y="104394"/>
                  </a:lnTo>
                  <a:lnTo>
                    <a:pt x="1021664" y="108064"/>
                  </a:lnTo>
                  <a:lnTo>
                    <a:pt x="1015034" y="110832"/>
                  </a:lnTo>
                  <a:lnTo>
                    <a:pt x="1007224" y="112560"/>
                  </a:lnTo>
                  <a:lnTo>
                    <a:pt x="998435" y="113169"/>
                  </a:lnTo>
                  <a:lnTo>
                    <a:pt x="984110" y="111048"/>
                  </a:lnTo>
                  <a:lnTo>
                    <a:pt x="974064" y="104521"/>
                  </a:lnTo>
                  <a:lnTo>
                    <a:pt x="968171" y="93345"/>
                  </a:lnTo>
                  <a:lnTo>
                    <a:pt x="966241" y="77279"/>
                  </a:lnTo>
                  <a:lnTo>
                    <a:pt x="967054" y="63144"/>
                  </a:lnTo>
                  <a:lnTo>
                    <a:pt x="969695" y="45440"/>
                  </a:lnTo>
                  <a:lnTo>
                    <a:pt x="974471" y="24777"/>
                  </a:lnTo>
                  <a:lnTo>
                    <a:pt x="981659" y="1765"/>
                  </a:lnTo>
                  <a:lnTo>
                    <a:pt x="947026" y="1765"/>
                  </a:lnTo>
                  <a:lnTo>
                    <a:pt x="939419" y="1765"/>
                  </a:lnTo>
                  <a:lnTo>
                    <a:pt x="935507" y="977"/>
                  </a:lnTo>
                  <a:lnTo>
                    <a:pt x="933234" y="7493"/>
                  </a:lnTo>
                  <a:lnTo>
                    <a:pt x="930529" y="13944"/>
                  </a:lnTo>
                  <a:lnTo>
                    <a:pt x="927392" y="20396"/>
                  </a:lnTo>
                  <a:lnTo>
                    <a:pt x="923798" y="26924"/>
                  </a:lnTo>
                  <a:lnTo>
                    <a:pt x="931011" y="25247"/>
                  </a:lnTo>
                  <a:lnTo>
                    <a:pt x="937171" y="24155"/>
                  </a:lnTo>
                  <a:lnTo>
                    <a:pt x="942289" y="23507"/>
                  </a:lnTo>
                  <a:lnTo>
                    <a:pt x="938136" y="49022"/>
                  </a:lnTo>
                  <a:lnTo>
                    <a:pt x="936332" y="63538"/>
                  </a:lnTo>
                  <a:lnTo>
                    <a:pt x="939088" y="105321"/>
                  </a:lnTo>
                  <a:lnTo>
                    <a:pt x="967473" y="135064"/>
                  </a:lnTo>
                  <a:lnTo>
                    <a:pt x="992593" y="138747"/>
                  </a:lnTo>
                  <a:lnTo>
                    <a:pt x="1002817" y="138188"/>
                  </a:lnTo>
                  <a:lnTo>
                    <a:pt x="1012494" y="136474"/>
                  </a:lnTo>
                  <a:lnTo>
                    <a:pt x="1021727" y="133553"/>
                  </a:lnTo>
                  <a:lnTo>
                    <a:pt x="1030643" y="129374"/>
                  </a:lnTo>
                  <a:lnTo>
                    <a:pt x="1031227" y="131914"/>
                  </a:lnTo>
                  <a:lnTo>
                    <a:pt x="1033564" y="134645"/>
                  </a:lnTo>
                  <a:lnTo>
                    <a:pt x="1037272" y="138353"/>
                  </a:lnTo>
                  <a:lnTo>
                    <a:pt x="1068895" y="131533"/>
                  </a:lnTo>
                  <a:close/>
                </a:path>
                <a:path w="1996439" h="145415">
                  <a:moveTo>
                    <a:pt x="1213840" y="144437"/>
                  </a:moveTo>
                  <a:lnTo>
                    <a:pt x="1179360" y="107429"/>
                  </a:lnTo>
                  <a:lnTo>
                    <a:pt x="1165987" y="76847"/>
                  </a:lnTo>
                  <a:lnTo>
                    <a:pt x="1174165" y="70929"/>
                  </a:lnTo>
                  <a:lnTo>
                    <a:pt x="1180160" y="63017"/>
                  </a:lnTo>
                  <a:lnTo>
                    <a:pt x="1180693" y="61633"/>
                  </a:lnTo>
                  <a:lnTo>
                    <a:pt x="1183855" y="53378"/>
                  </a:lnTo>
                  <a:lnTo>
                    <a:pt x="1185113" y="42303"/>
                  </a:lnTo>
                  <a:lnTo>
                    <a:pt x="1182103" y="25590"/>
                  </a:lnTo>
                  <a:lnTo>
                    <a:pt x="1180541" y="23368"/>
                  </a:lnTo>
                  <a:lnTo>
                    <a:pt x="1173111" y="12788"/>
                  </a:lnTo>
                  <a:lnTo>
                    <a:pt x="1158100" y="4597"/>
                  </a:lnTo>
                  <a:lnTo>
                    <a:pt x="1156817" y="4432"/>
                  </a:lnTo>
                  <a:lnTo>
                    <a:pt x="1156817" y="42113"/>
                  </a:lnTo>
                  <a:lnTo>
                    <a:pt x="1155242" y="50266"/>
                  </a:lnTo>
                  <a:lnTo>
                    <a:pt x="1150543" y="56400"/>
                  </a:lnTo>
                  <a:lnTo>
                    <a:pt x="1142733" y="60286"/>
                  </a:lnTo>
                  <a:lnTo>
                    <a:pt x="1131836" y="61633"/>
                  </a:lnTo>
                  <a:lnTo>
                    <a:pt x="1126185" y="61633"/>
                  </a:lnTo>
                  <a:lnTo>
                    <a:pt x="1125207" y="61429"/>
                  </a:lnTo>
                  <a:lnTo>
                    <a:pt x="1123251" y="61252"/>
                  </a:lnTo>
                  <a:lnTo>
                    <a:pt x="1123251" y="24155"/>
                  </a:lnTo>
                  <a:lnTo>
                    <a:pt x="1129703" y="23368"/>
                  </a:lnTo>
                  <a:lnTo>
                    <a:pt x="1133005" y="23368"/>
                  </a:lnTo>
                  <a:lnTo>
                    <a:pt x="1143304" y="24625"/>
                  </a:lnTo>
                  <a:lnTo>
                    <a:pt x="1150759" y="28270"/>
                  </a:lnTo>
                  <a:lnTo>
                    <a:pt x="1155293" y="34163"/>
                  </a:lnTo>
                  <a:lnTo>
                    <a:pt x="1156817" y="42113"/>
                  </a:lnTo>
                  <a:lnTo>
                    <a:pt x="1156817" y="4432"/>
                  </a:lnTo>
                  <a:lnTo>
                    <a:pt x="1138580" y="1917"/>
                  </a:lnTo>
                  <a:lnTo>
                    <a:pt x="1137107" y="1714"/>
                  </a:lnTo>
                  <a:lnTo>
                    <a:pt x="1133030" y="1714"/>
                  </a:lnTo>
                  <a:lnTo>
                    <a:pt x="1125054" y="1917"/>
                  </a:lnTo>
                  <a:lnTo>
                    <a:pt x="1088631" y="1917"/>
                  </a:lnTo>
                  <a:lnTo>
                    <a:pt x="1084732" y="1130"/>
                  </a:lnTo>
                  <a:lnTo>
                    <a:pt x="1082459" y="7658"/>
                  </a:lnTo>
                  <a:lnTo>
                    <a:pt x="1079741" y="14109"/>
                  </a:lnTo>
                  <a:lnTo>
                    <a:pt x="1076604" y="20561"/>
                  </a:lnTo>
                  <a:lnTo>
                    <a:pt x="1073023" y="27089"/>
                  </a:lnTo>
                  <a:lnTo>
                    <a:pt x="1081570" y="25069"/>
                  </a:lnTo>
                  <a:lnTo>
                    <a:pt x="1088682" y="23901"/>
                  </a:lnTo>
                  <a:lnTo>
                    <a:pt x="1094295" y="23355"/>
                  </a:lnTo>
                  <a:lnTo>
                    <a:pt x="1094295" y="113334"/>
                  </a:lnTo>
                  <a:lnTo>
                    <a:pt x="1094105" y="118783"/>
                  </a:lnTo>
                  <a:lnTo>
                    <a:pt x="1093152" y="125488"/>
                  </a:lnTo>
                  <a:lnTo>
                    <a:pt x="1091412" y="131394"/>
                  </a:lnTo>
                  <a:lnTo>
                    <a:pt x="1088720" y="136563"/>
                  </a:lnTo>
                  <a:lnTo>
                    <a:pt x="1129118" y="136563"/>
                  </a:lnTo>
                  <a:lnTo>
                    <a:pt x="1123251" y="84455"/>
                  </a:lnTo>
                  <a:lnTo>
                    <a:pt x="1131455" y="84455"/>
                  </a:lnTo>
                  <a:lnTo>
                    <a:pt x="1133335" y="84378"/>
                  </a:lnTo>
                  <a:lnTo>
                    <a:pt x="1137056" y="83985"/>
                  </a:lnTo>
                  <a:lnTo>
                    <a:pt x="1155852" y="113334"/>
                  </a:lnTo>
                  <a:lnTo>
                    <a:pt x="1167815" y="128219"/>
                  </a:lnTo>
                  <a:lnTo>
                    <a:pt x="1184059" y="139395"/>
                  </a:lnTo>
                  <a:lnTo>
                    <a:pt x="1200696" y="145300"/>
                  </a:lnTo>
                  <a:lnTo>
                    <a:pt x="1213840" y="144437"/>
                  </a:lnTo>
                  <a:close/>
                </a:path>
                <a:path w="1996439" h="145415">
                  <a:moveTo>
                    <a:pt x="1300911" y="106248"/>
                  </a:moveTo>
                  <a:lnTo>
                    <a:pt x="1293228" y="109842"/>
                  </a:lnTo>
                  <a:lnTo>
                    <a:pt x="1286421" y="112077"/>
                  </a:lnTo>
                  <a:lnTo>
                    <a:pt x="1254963" y="112077"/>
                  </a:lnTo>
                  <a:lnTo>
                    <a:pt x="1255077" y="23888"/>
                  </a:lnTo>
                  <a:lnTo>
                    <a:pt x="1262849" y="1739"/>
                  </a:lnTo>
                  <a:lnTo>
                    <a:pt x="1218336" y="1739"/>
                  </a:lnTo>
                  <a:lnTo>
                    <a:pt x="1214437" y="977"/>
                  </a:lnTo>
                  <a:lnTo>
                    <a:pt x="1212176" y="7505"/>
                  </a:lnTo>
                  <a:lnTo>
                    <a:pt x="1209459" y="13957"/>
                  </a:lnTo>
                  <a:lnTo>
                    <a:pt x="1206322" y="20408"/>
                  </a:lnTo>
                  <a:lnTo>
                    <a:pt x="1202740" y="26924"/>
                  </a:lnTo>
                  <a:lnTo>
                    <a:pt x="1211160" y="24955"/>
                  </a:lnTo>
                  <a:lnTo>
                    <a:pt x="1218184" y="23761"/>
                  </a:lnTo>
                  <a:lnTo>
                    <a:pt x="1223784" y="23215"/>
                  </a:lnTo>
                  <a:lnTo>
                    <a:pt x="1223937" y="122809"/>
                  </a:lnTo>
                  <a:lnTo>
                    <a:pt x="1222959" y="129247"/>
                  </a:lnTo>
                  <a:lnTo>
                    <a:pt x="1218666" y="136271"/>
                  </a:lnTo>
                  <a:lnTo>
                    <a:pt x="1230960" y="135686"/>
                  </a:lnTo>
                  <a:lnTo>
                    <a:pt x="1252372" y="135940"/>
                  </a:lnTo>
                  <a:lnTo>
                    <a:pt x="1276629" y="137020"/>
                  </a:lnTo>
                  <a:lnTo>
                    <a:pt x="1292860" y="137261"/>
                  </a:lnTo>
                  <a:lnTo>
                    <a:pt x="1295781" y="136271"/>
                  </a:lnTo>
                  <a:lnTo>
                    <a:pt x="1300911" y="106248"/>
                  </a:lnTo>
                  <a:close/>
                </a:path>
                <a:path w="1996439" h="145415">
                  <a:moveTo>
                    <a:pt x="1437322" y="136321"/>
                  </a:moveTo>
                  <a:lnTo>
                    <a:pt x="1433728" y="99199"/>
                  </a:lnTo>
                  <a:lnTo>
                    <a:pt x="1433601" y="97955"/>
                  </a:lnTo>
                  <a:lnTo>
                    <a:pt x="1433449" y="96329"/>
                  </a:lnTo>
                  <a:lnTo>
                    <a:pt x="1431251" y="86969"/>
                  </a:lnTo>
                  <a:lnTo>
                    <a:pt x="1424978" y="60147"/>
                  </a:lnTo>
                  <a:lnTo>
                    <a:pt x="1412290" y="28409"/>
                  </a:lnTo>
                  <a:lnTo>
                    <a:pt x="1409077" y="23215"/>
                  </a:lnTo>
                  <a:lnTo>
                    <a:pt x="1408798" y="22758"/>
                  </a:lnTo>
                  <a:lnTo>
                    <a:pt x="1399057" y="6997"/>
                  </a:lnTo>
                  <a:lnTo>
                    <a:pt x="1399057" y="74866"/>
                  </a:lnTo>
                  <a:lnTo>
                    <a:pt x="1374787" y="86969"/>
                  </a:lnTo>
                  <a:lnTo>
                    <a:pt x="1351699" y="75120"/>
                  </a:lnTo>
                  <a:lnTo>
                    <a:pt x="1354937" y="66763"/>
                  </a:lnTo>
                  <a:lnTo>
                    <a:pt x="1380617" y="23215"/>
                  </a:lnTo>
                  <a:lnTo>
                    <a:pt x="1399057" y="74866"/>
                  </a:lnTo>
                  <a:lnTo>
                    <a:pt x="1399057" y="6997"/>
                  </a:lnTo>
                  <a:lnTo>
                    <a:pt x="1395780" y="1689"/>
                  </a:lnTo>
                  <a:lnTo>
                    <a:pt x="1338973" y="1689"/>
                  </a:lnTo>
                  <a:lnTo>
                    <a:pt x="1335074" y="901"/>
                  </a:lnTo>
                  <a:lnTo>
                    <a:pt x="1332814" y="7429"/>
                  </a:lnTo>
                  <a:lnTo>
                    <a:pt x="1330109" y="13881"/>
                  </a:lnTo>
                  <a:lnTo>
                    <a:pt x="1326972" y="20332"/>
                  </a:lnTo>
                  <a:lnTo>
                    <a:pt x="1323378" y="26860"/>
                  </a:lnTo>
                  <a:lnTo>
                    <a:pt x="1332166" y="24980"/>
                  </a:lnTo>
                  <a:lnTo>
                    <a:pt x="1339773" y="23710"/>
                  </a:lnTo>
                  <a:lnTo>
                    <a:pt x="1346212" y="22987"/>
                  </a:lnTo>
                  <a:lnTo>
                    <a:pt x="1351470" y="22758"/>
                  </a:lnTo>
                  <a:lnTo>
                    <a:pt x="1354797" y="22758"/>
                  </a:lnTo>
                  <a:lnTo>
                    <a:pt x="1335379" y="48056"/>
                  </a:lnTo>
                  <a:lnTo>
                    <a:pt x="1321460" y="74866"/>
                  </a:lnTo>
                  <a:lnTo>
                    <a:pt x="1321346" y="75120"/>
                  </a:lnTo>
                  <a:lnTo>
                    <a:pt x="1312938" y="103416"/>
                  </a:lnTo>
                  <a:lnTo>
                    <a:pt x="1310093" y="133223"/>
                  </a:lnTo>
                  <a:lnTo>
                    <a:pt x="1310093" y="136321"/>
                  </a:lnTo>
                  <a:lnTo>
                    <a:pt x="1343863" y="136321"/>
                  </a:lnTo>
                  <a:lnTo>
                    <a:pt x="1342529" y="125476"/>
                  </a:lnTo>
                  <a:lnTo>
                    <a:pt x="1342466" y="114731"/>
                  </a:lnTo>
                  <a:lnTo>
                    <a:pt x="1343444" y="105816"/>
                  </a:lnTo>
                  <a:lnTo>
                    <a:pt x="1344993" y="97955"/>
                  </a:lnTo>
                  <a:lnTo>
                    <a:pt x="1374508" y="112903"/>
                  </a:lnTo>
                  <a:lnTo>
                    <a:pt x="1402765" y="99199"/>
                  </a:lnTo>
                  <a:lnTo>
                    <a:pt x="1403629" y="106819"/>
                  </a:lnTo>
                  <a:lnTo>
                    <a:pt x="1404124" y="115608"/>
                  </a:lnTo>
                  <a:lnTo>
                    <a:pt x="1403705" y="125476"/>
                  </a:lnTo>
                  <a:lnTo>
                    <a:pt x="1401813" y="136321"/>
                  </a:lnTo>
                  <a:lnTo>
                    <a:pt x="1437322" y="136321"/>
                  </a:lnTo>
                  <a:close/>
                </a:path>
                <a:path w="1996439" h="145415">
                  <a:moveTo>
                    <a:pt x="1581772" y="144437"/>
                  </a:moveTo>
                  <a:lnTo>
                    <a:pt x="1566735" y="134886"/>
                  </a:lnTo>
                  <a:lnTo>
                    <a:pt x="1556727" y="124663"/>
                  </a:lnTo>
                  <a:lnTo>
                    <a:pt x="1547291" y="107429"/>
                  </a:lnTo>
                  <a:lnTo>
                    <a:pt x="1537042" y="83985"/>
                  </a:lnTo>
                  <a:lnTo>
                    <a:pt x="1533918" y="76847"/>
                  </a:lnTo>
                  <a:lnTo>
                    <a:pt x="1542097" y="70929"/>
                  </a:lnTo>
                  <a:lnTo>
                    <a:pt x="1548104" y="63017"/>
                  </a:lnTo>
                  <a:lnTo>
                    <a:pt x="1548625" y="61633"/>
                  </a:lnTo>
                  <a:lnTo>
                    <a:pt x="1551787" y="53378"/>
                  </a:lnTo>
                  <a:lnTo>
                    <a:pt x="1553044" y="42303"/>
                  </a:lnTo>
                  <a:lnTo>
                    <a:pt x="1550047" y="25590"/>
                  </a:lnTo>
                  <a:lnTo>
                    <a:pt x="1548485" y="23368"/>
                  </a:lnTo>
                  <a:lnTo>
                    <a:pt x="1541043" y="12788"/>
                  </a:lnTo>
                  <a:lnTo>
                    <a:pt x="1526044" y="4597"/>
                  </a:lnTo>
                  <a:lnTo>
                    <a:pt x="1524749" y="4419"/>
                  </a:lnTo>
                  <a:lnTo>
                    <a:pt x="1524749" y="42113"/>
                  </a:lnTo>
                  <a:lnTo>
                    <a:pt x="1523187" y="50266"/>
                  </a:lnTo>
                  <a:lnTo>
                    <a:pt x="1518475" y="56400"/>
                  </a:lnTo>
                  <a:lnTo>
                    <a:pt x="1510677" y="60286"/>
                  </a:lnTo>
                  <a:lnTo>
                    <a:pt x="1499768" y="61633"/>
                  </a:lnTo>
                  <a:lnTo>
                    <a:pt x="1494116" y="61633"/>
                  </a:lnTo>
                  <a:lnTo>
                    <a:pt x="1493139" y="61429"/>
                  </a:lnTo>
                  <a:lnTo>
                    <a:pt x="1491183" y="61252"/>
                  </a:lnTo>
                  <a:lnTo>
                    <a:pt x="1491183" y="24155"/>
                  </a:lnTo>
                  <a:lnTo>
                    <a:pt x="1497634" y="23368"/>
                  </a:lnTo>
                  <a:lnTo>
                    <a:pt x="1500936" y="23368"/>
                  </a:lnTo>
                  <a:lnTo>
                    <a:pt x="1511249" y="24625"/>
                  </a:lnTo>
                  <a:lnTo>
                    <a:pt x="1518704" y="28270"/>
                  </a:lnTo>
                  <a:lnTo>
                    <a:pt x="1523225" y="34163"/>
                  </a:lnTo>
                  <a:lnTo>
                    <a:pt x="1524749" y="42113"/>
                  </a:lnTo>
                  <a:lnTo>
                    <a:pt x="1524749" y="4419"/>
                  </a:lnTo>
                  <a:lnTo>
                    <a:pt x="1506524" y="1917"/>
                  </a:lnTo>
                  <a:lnTo>
                    <a:pt x="1505038" y="1714"/>
                  </a:lnTo>
                  <a:lnTo>
                    <a:pt x="1500962" y="1714"/>
                  </a:lnTo>
                  <a:lnTo>
                    <a:pt x="1492986" y="1917"/>
                  </a:lnTo>
                  <a:lnTo>
                    <a:pt x="1456563" y="1917"/>
                  </a:lnTo>
                  <a:lnTo>
                    <a:pt x="1452664" y="1130"/>
                  </a:lnTo>
                  <a:lnTo>
                    <a:pt x="1450390" y="7658"/>
                  </a:lnTo>
                  <a:lnTo>
                    <a:pt x="1447685" y="14109"/>
                  </a:lnTo>
                  <a:lnTo>
                    <a:pt x="1444536" y="20561"/>
                  </a:lnTo>
                  <a:lnTo>
                    <a:pt x="1440954" y="27089"/>
                  </a:lnTo>
                  <a:lnTo>
                    <a:pt x="1449501" y="25069"/>
                  </a:lnTo>
                  <a:lnTo>
                    <a:pt x="1456588" y="23901"/>
                  </a:lnTo>
                  <a:lnTo>
                    <a:pt x="1462227" y="23355"/>
                  </a:lnTo>
                  <a:lnTo>
                    <a:pt x="1462239" y="113334"/>
                  </a:lnTo>
                  <a:lnTo>
                    <a:pt x="1462036" y="118783"/>
                  </a:lnTo>
                  <a:lnTo>
                    <a:pt x="1461096" y="125488"/>
                  </a:lnTo>
                  <a:lnTo>
                    <a:pt x="1459344" y="131394"/>
                  </a:lnTo>
                  <a:lnTo>
                    <a:pt x="1456651" y="136563"/>
                  </a:lnTo>
                  <a:lnTo>
                    <a:pt x="1497050" y="136563"/>
                  </a:lnTo>
                  <a:lnTo>
                    <a:pt x="1491183" y="84455"/>
                  </a:lnTo>
                  <a:lnTo>
                    <a:pt x="1499387" y="84455"/>
                  </a:lnTo>
                  <a:lnTo>
                    <a:pt x="1498295" y="84378"/>
                  </a:lnTo>
                  <a:lnTo>
                    <a:pt x="1502003" y="83985"/>
                  </a:lnTo>
                  <a:lnTo>
                    <a:pt x="1520786" y="113334"/>
                  </a:lnTo>
                  <a:lnTo>
                    <a:pt x="1533220" y="128219"/>
                  </a:lnTo>
                  <a:lnTo>
                    <a:pt x="1550492" y="139395"/>
                  </a:lnTo>
                  <a:lnTo>
                    <a:pt x="1568157" y="145300"/>
                  </a:lnTo>
                  <a:lnTo>
                    <a:pt x="1581772" y="144437"/>
                  </a:lnTo>
                  <a:close/>
                </a:path>
                <a:path w="1996439" h="145415">
                  <a:moveTo>
                    <a:pt x="1627009" y="1816"/>
                  </a:moveTo>
                  <a:lnTo>
                    <a:pt x="1584477" y="1816"/>
                  </a:lnTo>
                  <a:lnTo>
                    <a:pt x="1587080" y="6896"/>
                  </a:lnTo>
                  <a:lnTo>
                    <a:pt x="1588833" y="12827"/>
                  </a:lnTo>
                  <a:lnTo>
                    <a:pt x="1589811" y="19646"/>
                  </a:lnTo>
                  <a:lnTo>
                    <a:pt x="1590128" y="27381"/>
                  </a:lnTo>
                  <a:lnTo>
                    <a:pt x="1590128" y="111086"/>
                  </a:lnTo>
                  <a:lnTo>
                    <a:pt x="1589811" y="118783"/>
                  </a:lnTo>
                  <a:lnTo>
                    <a:pt x="1588833" y="125526"/>
                  </a:lnTo>
                  <a:lnTo>
                    <a:pt x="1587080" y="131394"/>
                  </a:lnTo>
                  <a:lnTo>
                    <a:pt x="1584477" y="136448"/>
                  </a:lnTo>
                  <a:lnTo>
                    <a:pt x="1627009" y="136448"/>
                  </a:lnTo>
                  <a:lnTo>
                    <a:pt x="1624393" y="131495"/>
                  </a:lnTo>
                  <a:lnTo>
                    <a:pt x="1622640" y="125679"/>
                  </a:lnTo>
                  <a:lnTo>
                    <a:pt x="1621663" y="118884"/>
                  </a:lnTo>
                  <a:lnTo>
                    <a:pt x="1621358" y="111086"/>
                  </a:lnTo>
                  <a:lnTo>
                    <a:pt x="1621358" y="27381"/>
                  </a:lnTo>
                  <a:lnTo>
                    <a:pt x="1621663" y="19532"/>
                  </a:lnTo>
                  <a:lnTo>
                    <a:pt x="1622640" y="12687"/>
                  </a:lnTo>
                  <a:lnTo>
                    <a:pt x="1624393" y="6794"/>
                  </a:lnTo>
                  <a:lnTo>
                    <a:pt x="1627009" y="1816"/>
                  </a:lnTo>
                  <a:close/>
                </a:path>
                <a:path w="1996439" h="145415">
                  <a:moveTo>
                    <a:pt x="1996325" y="136321"/>
                  </a:moveTo>
                  <a:lnTo>
                    <a:pt x="1992718" y="99199"/>
                  </a:lnTo>
                  <a:lnTo>
                    <a:pt x="1992591" y="97955"/>
                  </a:lnTo>
                  <a:lnTo>
                    <a:pt x="1992439" y="96329"/>
                  </a:lnTo>
                  <a:lnTo>
                    <a:pt x="1990242" y="86969"/>
                  </a:lnTo>
                  <a:lnTo>
                    <a:pt x="1983955" y="60147"/>
                  </a:lnTo>
                  <a:lnTo>
                    <a:pt x="1971268" y="28409"/>
                  </a:lnTo>
                  <a:lnTo>
                    <a:pt x="1968068" y="23215"/>
                  </a:lnTo>
                  <a:lnTo>
                    <a:pt x="1967776" y="22758"/>
                  </a:lnTo>
                  <a:lnTo>
                    <a:pt x="1958035" y="6997"/>
                  </a:lnTo>
                  <a:lnTo>
                    <a:pt x="1958035" y="74866"/>
                  </a:lnTo>
                  <a:lnTo>
                    <a:pt x="1933765" y="86969"/>
                  </a:lnTo>
                  <a:lnTo>
                    <a:pt x="1910676" y="75120"/>
                  </a:lnTo>
                  <a:lnTo>
                    <a:pt x="1913902" y="66763"/>
                  </a:lnTo>
                  <a:lnTo>
                    <a:pt x="1939594" y="23215"/>
                  </a:lnTo>
                  <a:lnTo>
                    <a:pt x="1958035" y="74866"/>
                  </a:lnTo>
                  <a:lnTo>
                    <a:pt x="1958035" y="6997"/>
                  </a:lnTo>
                  <a:lnTo>
                    <a:pt x="1954758" y="1689"/>
                  </a:lnTo>
                  <a:lnTo>
                    <a:pt x="1897976" y="1689"/>
                  </a:lnTo>
                  <a:lnTo>
                    <a:pt x="1894052" y="901"/>
                  </a:lnTo>
                  <a:lnTo>
                    <a:pt x="1891792" y="7429"/>
                  </a:lnTo>
                  <a:lnTo>
                    <a:pt x="1889086" y="13881"/>
                  </a:lnTo>
                  <a:lnTo>
                    <a:pt x="1885950" y="20332"/>
                  </a:lnTo>
                  <a:lnTo>
                    <a:pt x="1882355" y="26860"/>
                  </a:lnTo>
                  <a:lnTo>
                    <a:pt x="1891131" y="24980"/>
                  </a:lnTo>
                  <a:lnTo>
                    <a:pt x="1898751" y="23710"/>
                  </a:lnTo>
                  <a:lnTo>
                    <a:pt x="1905190" y="22987"/>
                  </a:lnTo>
                  <a:lnTo>
                    <a:pt x="1910461" y="22758"/>
                  </a:lnTo>
                  <a:lnTo>
                    <a:pt x="1913775" y="22758"/>
                  </a:lnTo>
                  <a:lnTo>
                    <a:pt x="1894357" y="48056"/>
                  </a:lnTo>
                  <a:lnTo>
                    <a:pt x="1880438" y="74866"/>
                  </a:lnTo>
                  <a:lnTo>
                    <a:pt x="1880336" y="75120"/>
                  </a:lnTo>
                  <a:lnTo>
                    <a:pt x="1871916" y="103416"/>
                  </a:lnTo>
                  <a:lnTo>
                    <a:pt x="1869071" y="133223"/>
                  </a:lnTo>
                  <a:lnTo>
                    <a:pt x="1869071" y="136321"/>
                  </a:lnTo>
                  <a:lnTo>
                    <a:pt x="1902853" y="136321"/>
                  </a:lnTo>
                  <a:lnTo>
                    <a:pt x="1901520" y="125476"/>
                  </a:lnTo>
                  <a:lnTo>
                    <a:pt x="1901444" y="114731"/>
                  </a:lnTo>
                  <a:lnTo>
                    <a:pt x="1902434" y="105816"/>
                  </a:lnTo>
                  <a:lnTo>
                    <a:pt x="1903971" y="97955"/>
                  </a:lnTo>
                  <a:lnTo>
                    <a:pt x="1933486" y="112903"/>
                  </a:lnTo>
                  <a:lnTo>
                    <a:pt x="1961743" y="99199"/>
                  </a:lnTo>
                  <a:lnTo>
                    <a:pt x="1962607" y="106819"/>
                  </a:lnTo>
                  <a:lnTo>
                    <a:pt x="1963102" y="115608"/>
                  </a:lnTo>
                  <a:lnTo>
                    <a:pt x="1962683" y="125476"/>
                  </a:lnTo>
                  <a:lnTo>
                    <a:pt x="1960791" y="136321"/>
                  </a:lnTo>
                  <a:lnTo>
                    <a:pt x="1996325" y="13632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830171" y="6369629"/>
              <a:ext cx="136588" cy="139128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5995362" y="6369629"/>
              <a:ext cx="137160" cy="139700"/>
            </a:xfrm>
            <a:custGeom>
              <a:avLst/>
              <a:gdLst/>
              <a:ahLst/>
              <a:cxnLst/>
              <a:rect l="l" t="t" r="r" b="b"/>
              <a:pathLst>
                <a:path w="137160" h="139700">
                  <a:moveTo>
                    <a:pt x="68300" y="0"/>
                  </a:moveTo>
                  <a:lnTo>
                    <a:pt x="38940" y="4516"/>
                  </a:lnTo>
                  <a:lnTo>
                    <a:pt x="17538" y="17832"/>
                  </a:lnTo>
                  <a:lnTo>
                    <a:pt x="4442" y="39599"/>
                  </a:lnTo>
                  <a:lnTo>
                    <a:pt x="0" y="69469"/>
                  </a:lnTo>
                  <a:lnTo>
                    <a:pt x="4442" y="99373"/>
                  </a:lnTo>
                  <a:lnTo>
                    <a:pt x="17538" y="121205"/>
                  </a:lnTo>
                  <a:lnTo>
                    <a:pt x="38940" y="134584"/>
                  </a:lnTo>
                  <a:lnTo>
                    <a:pt x="68300" y="139128"/>
                  </a:lnTo>
                  <a:lnTo>
                    <a:pt x="97658" y="134555"/>
                  </a:lnTo>
                  <a:lnTo>
                    <a:pt x="119056" y="121129"/>
                  </a:lnTo>
                  <a:lnTo>
                    <a:pt x="123575" y="113588"/>
                  </a:lnTo>
                  <a:lnTo>
                    <a:pt x="68300" y="113588"/>
                  </a:lnTo>
                  <a:lnTo>
                    <a:pt x="52342" y="110731"/>
                  </a:lnTo>
                  <a:lnTo>
                    <a:pt x="40651" y="102292"/>
                  </a:lnTo>
                  <a:lnTo>
                    <a:pt x="33462" y="88471"/>
                  </a:lnTo>
                  <a:lnTo>
                    <a:pt x="31013" y="69469"/>
                  </a:lnTo>
                  <a:lnTo>
                    <a:pt x="33462" y="50516"/>
                  </a:lnTo>
                  <a:lnTo>
                    <a:pt x="40651" y="36768"/>
                  </a:lnTo>
                  <a:lnTo>
                    <a:pt x="52342" y="28394"/>
                  </a:lnTo>
                  <a:lnTo>
                    <a:pt x="68300" y="25565"/>
                  </a:lnTo>
                  <a:lnTo>
                    <a:pt x="123659" y="25565"/>
                  </a:lnTo>
                  <a:lnTo>
                    <a:pt x="119056" y="17908"/>
                  </a:lnTo>
                  <a:lnTo>
                    <a:pt x="97658" y="4544"/>
                  </a:lnTo>
                  <a:lnTo>
                    <a:pt x="68300" y="0"/>
                  </a:lnTo>
                  <a:close/>
                </a:path>
                <a:path w="137160" h="139700">
                  <a:moveTo>
                    <a:pt x="123659" y="25565"/>
                  </a:moveTo>
                  <a:lnTo>
                    <a:pt x="68300" y="25565"/>
                  </a:lnTo>
                  <a:lnTo>
                    <a:pt x="84213" y="28394"/>
                  </a:lnTo>
                  <a:lnTo>
                    <a:pt x="95832" y="36768"/>
                  </a:lnTo>
                  <a:lnTo>
                    <a:pt x="102953" y="50516"/>
                  </a:lnTo>
                  <a:lnTo>
                    <a:pt x="105371" y="69469"/>
                  </a:lnTo>
                  <a:lnTo>
                    <a:pt x="102953" y="88471"/>
                  </a:lnTo>
                  <a:lnTo>
                    <a:pt x="95832" y="102292"/>
                  </a:lnTo>
                  <a:lnTo>
                    <a:pt x="84213" y="110731"/>
                  </a:lnTo>
                  <a:lnTo>
                    <a:pt x="68300" y="113588"/>
                  </a:lnTo>
                  <a:lnTo>
                    <a:pt x="123575" y="113588"/>
                  </a:lnTo>
                  <a:lnTo>
                    <a:pt x="132147" y="99287"/>
                  </a:lnTo>
                  <a:lnTo>
                    <a:pt x="136588" y="69469"/>
                  </a:lnTo>
                  <a:lnTo>
                    <a:pt x="132147" y="39685"/>
                  </a:lnTo>
                  <a:lnTo>
                    <a:pt x="123659" y="2556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399834" y="6369328"/>
              <a:ext cx="93268" cy="138556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7077021" y="6370996"/>
              <a:ext cx="160655" cy="137795"/>
            </a:xfrm>
            <a:custGeom>
              <a:avLst/>
              <a:gdLst/>
              <a:ahLst/>
              <a:cxnLst/>
              <a:rect l="l" t="t" r="r" b="b"/>
              <a:pathLst>
                <a:path w="160654" h="137795">
                  <a:moveTo>
                    <a:pt x="11722" y="0"/>
                  </a:moveTo>
                  <a:lnTo>
                    <a:pt x="9447" y="6533"/>
                  </a:lnTo>
                  <a:lnTo>
                    <a:pt x="6737" y="12985"/>
                  </a:lnTo>
                  <a:lnTo>
                    <a:pt x="3588" y="19438"/>
                  </a:lnTo>
                  <a:lnTo>
                    <a:pt x="0" y="25971"/>
                  </a:lnTo>
                  <a:lnTo>
                    <a:pt x="8784" y="24087"/>
                  </a:lnTo>
                  <a:lnTo>
                    <a:pt x="16395" y="22815"/>
                  </a:lnTo>
                  <a:lnTo>
                    <a:pt x="22834" y="22096"/>
                  </a:lnTo>
                  <a:lnTo>
                    <a:pt x="28105" y="21869"/>
                  </a:lnTo>
                  <a:lnTo>
                    <a:pt x="28676" y="22059"/>
                  </a:lnTo>
                  <a:lnTo>
                    <a:pt x="40486" y="59392"/>
                  </a:lnTo>
                  <a:lnTo>
                    <a:pt x="58802" y="97032"/>
                  </a:lnTo>
                  <a:lnTo>
                    <a:pt x="75644" y="126117"/>
                  </a:lnTo>
                  <a:lnTo>
                    <a:pt x="83032" y="137782"/>
                  </a:lnTo>
                  <a:lnTo>
                    <a:pt x="88303" y="137782"/>
                  </a:lnTo>
                  <a:lnTo>
                    <a:pt x="145415" y="23228"/>
                  </a:lnTo>
                  <a:lnTo>
                    <a:pt x="149211" y="16321"/>
                  </a:lnTo>
                  <a:lnTo>
                    <a:pt x="152973" y="10255"/>
                  </a:lnTo>
                  <a:lnTo>
                    <a:pt x="156661" y="5065"/>
                  </a:lnTo>
                  <a:lnTo>
                    <a:pt x="160235" y="787"/>
                  </a:lnTo>
                  <a:lnTo>
                    <a:pt x="120815" y="787"/>
                  </a:lnTo>
                  <a:lnTo>
                    <a:pt x="120815" y="3733"/>
                  </a:lnTo>
                  <a:lnTo>
                    <a:pt x="119849" y="7226"/>
                  </a:lnTo>
                  <a:lnTo>
                    <a:pt x="117906" y="11518"/>
                  </a:lnTo>
                  <a:lnTo>
                    <a:pt x="87706" y="85293"/>
                  </a:lnTo>
                  <a:lnTo>
                    <a:pt x="66066" y="43558"/>
                  </a:lnTo>
                  <a:lnTo>
                    <a:pt x="58950" y="17679"/>
                  </a:lnTo>
                  <a:lnTo>
                    <a:pt x="59620" y="4481"/>
                  </a:lnTo>
                  <a:lnTo>
                    <a:pt x="61341" y="787"/>
                  </a:lnTo>
                  <a:lnTo>
                    <a:pt x="15621" y="787"/>
                  </a:lnTo>
                  <a:lnTo>
                    <a:pt x="1172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518248" y="6369626"/>
              <a:ext cx="265629" cy="139141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844317" y="6369639"/>
              <a:ext cx="121793" cy="139141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6143396" y="6369697"/>
              <a:ext cx="1228090" cy="146050"/>
            </a:xfrm>
            <a:custGeom>
              <a:avLst/>
              <a:gdLst/>
              <a:ahLst/>
              <a:cxnLst/>
              <a:rect l="l" t="t" r="r" b="b"/>
              <a:pathLst>
                <a:path w="1228090" h="146050">
                  <a:moveTo>
                    <a:pt x="121272" y="95567"/>
                  </a:moveTo>
                  <a:lnTo>
                    <a:pt x="119964" y="85686"/>
                  </a:lnTo>
                  <a:lnTo>
                    <a:pt x="116090" y="77000"/>
                  </a:lnTo>
                  <a:lnTo>
                    <a:pt x="114401" y="75069"/>
                  </a:lnTo>
                  <a:lnTo>
                    <a:pt x="109740" y="69735"/>
                  </a:lnTo>
                  <a:lnTo>
                    <a:pt x="100965" y="64147"/>
                  </a:lnTo>
                  <a:lnTo>
                    <a:pt x="107823" y="58826"/>
                  </a:lnTo>
                  <a:lnTo>
                    <a:pt x="109677" y="56337"/>
                  </a:lnTo>
                  <a:lnTo>
                    <a:pt x="112839" y="52044"/>
                  </a:lnTo>
                  <a:lnTo>
                    <a:pt x="115912" y="43942"/>
                  </a:lnTo>
                  <a:lnTo>
                    <a:pt x="116967" y="34683"/>
                  </a:lnTo>
                  <a:lnTo>
                    <a:pt x="114642" y="22783"/>
                  </a:lnTo>
                  <a:lnTo>
                    <a:pt x="114503" y="22034"/>
                  </a:lnTo>
                  <a:lnTo>
                    <a:pt x="114325" y="21145"/>
                  </a:lnTo>
                  <a:lnTo>
                    <a:pt x="106870" y="10388"/>
                  </a:lnTo>
                  <a:lnTo>
                    <a:pt x="95237" y="3289"/>
                  </a:lnTo>
                  <a:lnTo>
                    <a:pt x="90639" y="2514"/>
                  </a:lnTo>
                  <a:lnTo>
                    <a:pt x="90639" y="94983"/>
                  </a:lnTo>
                  <a:lnTo>
                    <a:pt x="89065" y="103365"/>
                  </a:lnTo>
                  <a:lnTo>
                    <a:pt x="84531" y="109613"/>
                  </a:lnTo>
                  <a:lnTo>
                    <a:pt x="77292" y="113525"/>
                  </a:lnTo>
                  <a:lnTo>
                    <a:pt x="67614" y="114884"/>
                  </a:lnTo>
                  <a:lnTo>
                    <a:pt x="64871" y="114884"/>
                  </a:lnTo>
                  <a:lnTo>
                    <a:pt x="56388" y="114681"/>
                  </a:lnTo>
                  <a:lnTo>
                    <a:pt x="52666" y="114096"/>
                  </a:lnTo>
                  <a:lnTo>
                    <a:pt x="52666" y="75476"/>
                  </a:lnTo>
                  <a:lnTo>
                    <a:pt x="56184" y="75272"/>
                  </a:lnTo>
                  <a:lnTo>
                    <a:pt x="64681" y="75069"/>
                  </a:lnTo>
                  <a:lnTo>
                    <a:pt x="67995" y="75069"/>
                  </a:lnTo>
                  <a:lnTo>
                    <a:pt x="77711" y="76415"/>
                  </a:lnTo>
                  <a:lnTo>
                    <a:pt x="84810" y="80340"/>
                  </a:lnTo>
                  <a:lnTo>
                    <a:pt x="89154" y="86601"/>
                  </a:lnTo>
                  <a:lnTo>
                    <a:pt x="90639" y="94983"/>
                  </a:lnTo>
                  <a:lnTo>
                    <a:pt x="90639" y="2514"/>
                  </a:lnTo>
                  <a:lnTo>
                    <a:pt x="87909" y="2057"/>
                  </a:lnTo>
                  <a:lnTo>
                    <a:pt x="87909" y="29222"/>
                  </a:lnTo>
                  <a:lnTo>
                    <a:pt x="87909" y="39166"/>
                  </a:lnTo>
                  <a:lnTo>
                    <a:pt x="86436" y="46786"/>
                  </a:lnTo>
                  <a:lnTo>
                    <a:pt x="82042" y="52133"/>
                  </a:lnTo>
                  <a:lnTo>
                    <a:pt x="74726" y="55295"/>
                  </a:lnTo>
                  <a:lnTo>
                    <a:pt x="64490" y="56337"/>
                  </a:lnTo>
                  <a:lnTo>
                    <a:pt x="63715" y="56337"/>
                  </a:lnTo>
                  <a:lnTo>
                    <a:pt x="56184" y="56146"/>
                  </a:lnTo>
                  <a:lnTo>
                    <a:pt x="52666" y="55753"/>
                  </a:lnTo>
                  <a:lnTo>
                    <a:pt x="52666" y="26098"/>
                  </a:lnTo>
                  <a:lnTo>
                    <a:pt x="56565" y="23749"/>
                  </a:lnTo>
                  <a:lnTo>
                    <a:pt x="65278" y="22783"/>
                  </a:lnTo>
                  <a:lnTo>
                    <a:pt x="81076" y="22783"/>
                  </a:lnTo>
                  <a:lnTo>
                    <a:pt x="87909" y="29222"/>
                  </a:lnTo>
                  <a:lnTo>
                    <a:pt x="87909" y="2057"/>
                  </a:lnTo>
                  <a:lnTo>
                    <a:pt x="80314" y="762"/>
                  </a:lnTo>
                  <a:lnTo>
                    <a:pt x="80098" y="723"/>
                  </a:lnTo>
                  <a:lnTo>
                    <a:pt x="53479" y="711"/>
                  </a:lnTo>
                  <a:lnTo>
                    <a:pt x="48196" y="762"/>
                  </a:lnTo>
                  <a:lnTo>
                    <a:pt x="15621" y="762"/>
                  </a:lnTo>
                  <a:lnTo>
                    <a:pt x="11722" y="0"/>
                  </a:lnTo>
                  <a:lnTo>
                    <a:pt x="9448" y="6515"/>
                  </a:lnTo>
                  <a:lnTo>
                    <a:pt x="6731" y="12966"/>
                  </a:lnTo>
                  <a:lnTo>
                    <a:pt x="3594" y="19418"/>
                  </a:lnTo>
                  <a:lnTo>
                    <a:pt x="0" y="25946"/>
                  </a:lnTo>
                  <a:lnTo>
                    <a:pt x="9677" y="23685"/>
                  </a:lnTo>
                  <a:lnTo>
                    <a:pt x="17462" y="22479"/>
                  </a:lnTo>
                  <a:lnTo>
                    <a:pt x="23393" y="22034"/>
                  </a:lnTo>
                  <a:lnTo>
                    <a:pt x="23393" y="122491"/>
                  </a:lnTo>
                  <a:lnTo>
                    <a:pt x="22225" y="129324"/>
                  </a:lnTo>
                  <a:lnTo>
                    <a:pt x="18503" y="136740"/>
                  </a:lnTo>
                  <a:lnTo>
                    <a:pt x="24561" y="136347"/>
                  </a:lnTo>
                  <a:lnTo>
                    <a:pt x="28663" y="136156"/>
                  </a:lnTo>
                  <a:lnTo>
                    <a:pt x="30822" y="136156"/>
                  </a:lnTo>
                  <a:lnTo>
                    <a:pt x="39408" y="136309"/>
                  </a:lnTo>
                  <a:lnTo>
                    <a:pt x="57823" y="136969"/>
                  </a:lnTo>
                  <a:lnTo>
                    <a:pt x="65659" y="137121"/>
                  </a:lnTo>
                  <a:lnTo>
                    <a:pt x="73634" y="136156"/>
                  </a:lnTo>
                  <a:lnTo>
                    <a:pt x="89814" y="134188"/>
                  </a:lnTo>
                  <a:lnTo>
                    <a:pt x="107213" y="125857"/>
                  </a:lnTo>
                  <a:lnTo>
                    <a:pt x="116027" y="114884"/>
                  </a:lnTo>
                  <a:lnTo>
                    <a:pt x="117741" y="112763"/>
                  </a:lnTo>
                  <a:lnTo>
                    <a:pt x="121272" y="95567"/>
                  </a:lnTo>
                  <a:close/>
                </a:path>
                <a:path w="1228090" h="146050">
                  <a:moveTo>
                    <a:pt x="198348" y="2133"/>
                  </a:moveTo>
                  <a:lnTo>
                    <a:pt x="155816" y="2133"/>
                  </a:lnTo>
                  <a:lnTo>
                    <a:pt x="158419" y="7239"/>
                  </a:lnTo>
                  <a:lnTo>
                    <a:pt x="160185" y="13169"/>
                  </a:lnTo>
                  <a:lnTo>
                    <a:pt x="161163" y="19977"/>
                  </a:lnTo>
                  <a:lnTo>
                    <a:pt x="161480" y="27698"/>
                  </a:lnTo>
                  <a:lnTo>
                    <a:pt x="161480" y="111417"/>
                  </a:lnTo>
                  <a:lnTo>
                    <a:pt x="161163" y="119113"/>
                  </a:lnTo>
                  <a:lnTo>
                    <a:pt x="160185" y="125857"/>
                  </a:lnTo>
                  <a:lnTo>
                    <a:pt x="158419" y="131724"/>
                  </a:lnTo>
                  <a:lnTo>
                    <a:pt x="155816" y="136791"/>
                  </a:lnTo>
                  <a:lnTo>
                    <a:pt x="198348" y="136791"/>
                  </a:lnTo>
                  <a:lnTo>
                    <a:pt x="195732" y="131838"/>
                  </a:lnTo>
                  <a:lnTo>
                    <a:pt x="193979" y="126009"/>
                  </a:lnTo>
                  <a:lnTo>
                    <a:pt x="193001" y="119227"/>
                  </a:lnTo>
                  <a:lnTo>
                    <a:pt x="192697" y="111417"/>
                  </a:lnTo>
                  <a:lnTo>
                    <a:pt x="192697" y="27698"/>
                  </a:lnTo>
                  <a:lnTo>
                    <a:pt x="193001" y="19875"/>
                  </a:lnTo>
                  <a:lnTo>
                    <a:pt x="193979" y="13030"/>
                  </a:lnTo>
                  <a:lnTo>
                    <a:pt x="195732" y="7124"/>
                  </a:lnTo>
                  <a:lnTo>
                    <a:pt x="198348" y="2133"/>
                  </a:lnTo>
                  <a:close/>
                </a:path>
                <a:path w="1228090" h="146050">
                  <a:moveTo>
                    <a:pt x="333248" y="110223"/>
                  </a:moveTo>
                  <a:lnTo>
                    <a:pt x="329361" y="112166"/>
                  </a:lnTo>
                  <a:lnTo>
                    <a:pt x="322897" y="112953"/>
                  </a:lnTo>
                  <a:lnTo>
                    <a:pt x="280250" y="112953"/>
                  </a:lnTo>
                  <a:lnTo>
                    <a:pt x="280250" y="77635"/>
                  </a:lnTo>
                  <a:lnTo>
                    <a:pt x="305346" y="77635"/>
                  </a:lnTo>
                  <a:lnTo>
                    <a:pt x="313156" y="77825"/>
                  </a:lnTo>
                  <a:lnTo>
                    <a:pt x="317449" y="78613"/>
                  </a:lnTo>
                  <a:lnTo>
                    <a:pt x="322643" y="53441"/>
                  </a:lnTo>
                  <a:lnTo>
                    <a:pt x="318541" y="54597"/>
                  </a:lnTo>
                  <a:lnTo>
                    <a:pt x="280250" y="54597"/>
                  </a:lnTo>
                  <a:lnTo>
                    <a:pt x="280250" y="25920"/>
                  </a:lnTo>
                  <a:lnTo>
                    <a:pt x="316979" y="25920"/>
                  </a:lnTo>
                  <a:lnTo>
                    <a:pt x="322237" y="28257"/>
                  </a:lnTo>
                  <a:lnTo>
                    <a:pt x="328129" y="7962"/>
                  </a:lnTo>
                  <a:lnTo>
                    <a:pt x="327723" y="2895"/>
                  </a:lnTo>
                  <a:lnTo>
                    <a:pt x="325208" y="2108"/>
                  </a:lnTo>
                  <a:lnTo>
                    <a:pt x="274345" y="2108"/>
                  </a:lnTo>
                  <a:lnTo>
                    <a:pt x="244348" y="2108"/>
                  </a:lnTo>
                  <a:lnTo>
                    <a:pt x="240461" y="1320"/>
                  </a:lnTo>
                  <a:lnTo>
                    <a:pt x="238188" y="7835"/>
                  </a:lnTo>
                  <a:lnTo>
                    <a:pt x="235470" y="14287"/>
                  </a:lnTo>
                  <a:lnTo>
                    <a:pt x="232333" y="20739"/>
                  </a:lnTo>
                  <a:lnTo>
                    <a:pt x="228752" y="27266"/>
                  </a:lnTo>
                  <a:lnTo>
                    <a:pt x="237261" y="25273"/>
                  </a:lnTo>
                  <a:lnTo>
                    <a:pt x="244335" y="24104"/>
                  </a:lnTo>
                  <a:lnTo>
                    <a:pt x="249948" y="23558"/>
                  </a:lnTo>
                  <a:lnTo>
                    <a:pt x="249999" y="111379"/>
                  </a:lnTo>
                  <a:lnTo>
                    <a:pt x="249783" y="117843"/>
                  </a:lnTo>
                  <a:lnTo>
                    <a:pt x="248970" y="124142"/>
                  </a:lnTo>
                  <a:lnTo>
                    <a:pt x="247370" y="130403"/>
                  </a:lnTo>
                  <a:lnTo>
                    <a:pt x="244741" y="136766"/>
                  </a:lnTo>
                  <a:lnTo>
                    <a:pt x="259638" y="136321"/>
                  </a:lnTo>
                  <a:lnTo>
                    <a:pt x="286588" y="136334"/>
                  </a:lnTo>
                  <a:lnTo>
                    <a:pt x="310426" y="136994"/>
                  </a:lnTo>
                  <a:lnTo>
                    <a:pt x="327012" y="137147"/>
                  </a:lnTo>
                  <a:lnTo>
                    <a:pt x="327990" y="136766"/>
                  </a:lnTo>
                  <a:lnTo>
                    <a:pt x="333248" y="110223"/>
                  </a:lnTo>
                  <a:close/>
                </a:path>
                <a:path w="1228090" h="146050">
                  <a:moveTo>
                    <a:pt x="490385" y="144970"/>
                  </a:moveTo>
                  <a:lnTo>
                    <a:pt x="475322" y="135394"/>
                  </a:lnTo>
                  <a:lnTo>
                    <a:pt x="465328" y="125158"/>
                  </a:lnTo>
                  <a:lnTo>
                    <a:pt x="455891" y="107924"/>
                  </a:lnTo>
                  <a:lnTo>
                    <a:pt x="445655" y="84493"/>
                  </a:lnTo>
                  <a:lnTo>
                    <a:pt x="442531" y="77355"/>
                  </a:lnTo>
                  <a:lnTo>
                    <a:pt x="461657" y="42811"/>
                  </a:lnTo>
                  <a:lnTo>
                    <a:pt x="458660" y="26098"/>
                  </a:lnTo>
                  <a:lnTo>
                    <a:pt x="457098" y="23876"/>
                  </a:lnTo>
                  <a:lnTo>
                    <a:pt x="449656" y="13296"/>
                  </a:lnTo>
                  <a:lnTo>
                    <a:pt x="434657" y="5105"/>
                  </a:lnTo>
                  <a:lnTo>
                    <a:pt x="433362" y="4940"/>
                  </a:lnTo>
                  <a:lnTo>
                    <a:pt x="433362" y="42621"/>
                  </a:lnTo>
                  <a:lnTo>
                    <a:pt x="431787" y="50774"/>
                  </a:lnTo>
                  <a:lnTo>
                    <a:pt x="427088" y="56921"/>
                  </a:lnTo>
                  <a:lnTo>
                    <a:pt x="419277" y="60794"/>
                  </a:lnTo>
                  <a:lnTo>
                    <a:pt x="408381" y="62141"/>
                  </a:lnTo>
                  <a:lnTo>
                    <a:pt x="402717" y="62141"/>
                  </a:lnTo>
                  <a:lnTo>
                    <a:pt x="401751" y="61937"/>
                  </a:lnTo>
                  <a:lnTo>
                    <a:pt x="399783" y="61734"/>
                  </a:lnTo>
                  <a:lnTo>
                    <a:pt x="399783" y="24663"/>
                  </a:lnTo>
                  <a:lnTo>
                    <a:pt x="406247" y="23876"/>
                  </a:lnTo>
                  <a:lnTo>
                    <a:pt x="409536" y="23876"/>
                  </a:lnTo>
                  <a:lnTo>
                    <a:pt x="419849" y="25133"/>
                  </a:lnTo>
                  <a:lnTo>
                    <a:pt x="427304" y="28790"/>
                  </a:lnTo>
                  <a:lnTo>
                    <a:pt x="431838" y="34671"/>
                  </a:lnTo>
                  <a:lnTo>
                    <a:pt x="433362" y="42621"/>
                  </a:lnTo>
                  <a:lnTo>
                    <a:pt x="433362" y="4940"/>
                  </a:lnTo>
                  <a:lnTo>
                    <a:pt x="415124" y="2425"/>
                  </a:lnTo>
                  <a:lnTo>
                    <a:pt x="413651" y="2222"/>
                  </a:lnTo>
                  <a:lnTo>
                    <a:pt x="409575" y="2222"/>
                  </a:lnTo>
                  <a:lnTo>
                    <a:pt x="401599" y="2425"/>
                  </a:lnTo>
                  <a:lnTo>
                    <a:pt x="365175" y="2425"/>
                  </a:lnTo>
                  <a:lnTo>
                    <a:pt x="361251" y="1638"/>
                  </a:lnTo>
                  <a:lnTo>
                    <a:pt x="358990" y="8166"/>
                  </a:lnTo>
                  <a:lnTo>
                    <a:pt x="356285" y="14617"/>
                  </a:lnTo>
                  <a:lnTo>
                    <a:pt x="353148" y="21082"/>
                  </a:lnTo>
                  <a:lnTo>
                    <a:pt x="349554" y="27597"/>
                  </a:lnTo>
                  <a:lnTo>
                    <a:pt x="358127" y="25577"/>
                  </a:lnTo>
                  <a:lnTo>
                    <a:pt x="365201" y="24409"/>
                  </a:lnTo>
                  <a:lnTo>
                    <a:pt x="370840" y="23863"/>
                  </a:lnTo>
                  <a:lnTo>
                    <a:pt x="370840" y="113842"/>
                  </a:lnTo>
                  <a:lnTo>
                    <a:pt x="370636" y="119291"/>
                  </a:lnTo>
                  <a:lnTo>
                    <a:pt x="369697" y="125996"/>
                  </a:lnTo>
                  <a:lnTo>
                    <a:pt x="367957" y="131902"/>
                  </a:lnTo>
                  <a:lnTo>
                    <a:pt x="365264" y="137071"/>
                  </a:lnTo>
                  <a:lnTo>
                    <a:pt x="405638" y="137071"/>
                  </a:lnTo>
                  <a:lnTo>
                    <a:pt x="399783" y="84963"/>
                  </a:lnTo>
                  <a:lnTo>
                    <a:pt x="407987" y="84963"/>
                  </a:lnTo>
                  <a:lnTo>
                    <a:pt x="406882" y="84886"/>
                  </a:lnTo>
                  <a:lnTo>
                    <a:pt x="410603" y="84493"/>
                  </a:lnTo>
                  <a:lnTo>
                    <a:pt x="429399" y="113842"/>
                  </a:lnTo>
                  <a:lnTo>
                    <a:pt x="441833" y="128739"/>
                  </a:lnTo>
                  <a:lnTo>
                    <a:pt x="459105" y="139903"/>
                  </a:lnTo>
                  <a:lnTo>
                    <a:pt x="476770" y="145821"/>
                  </a:lnTo>
                  <a:lnTo>
                    <a:pt x="490385" y="144970"/>
                  </a:lnTo>
                  <a:close/>
                </a:path>
                <a:path w="1228090" h="146050">
                  <a:moveTo>
                    <a:pt x="649312" y="2095"/>
                  </a:moveTo>
                  <a:lnTo>
                    <a:pt x="608330" y="2095"/>
                  </a:lnTo>
                  <a:lnTo>
                    <a:pt x="610844" y="6997"/>
                  </a:lnTo>
                  <a:lnTo>
                    <a:pt x="612609" y="12890"/>
                  </a:lnTo>
                  <a:lnTo>
                    <a:pt x="613638" y="19786"/>
                  </a:lnTo>
                  <a:lnTo>
                    <a:pt x="613981" y="27660"/>
                  </a:lnTo>
                  <a:lnTo>
                    <a:pt x="613981" y="92240"/>
                  </a:lnTo>
                  <a:lnTo>
                    <a:pt x="548614" y="2095"/>
                  </a:lnTo>
                  <a:lnTo>
                    <a:pt x="539673" y="2057"/>
                  </a:lnTo>
                  <a:lnTo>
                    <a:pt x="509778" y="2057"/>
                  </a:lnTo>
                  <a:lnTo>
                    <a:pt x="505853" y="1270"/>
                  </a:lnTo>
                  <a:lnTo>
                    <a:pt x="503593" y="7810"/>
                  </a:lnTo>
                  <a:lnTo>
                    <a:pt x="500888" y="14262"/>
                  </a:lnTo>
                  <a:lnTo>
                    <a:pt x="497738" y="20713"/>
                  </a:lnTo>
                  <a:lnTo>
                    <a:pt x="494157" y="27241"/>
                  </a:lnTo>
                  <a:lnTo>
                    <a:pt x="503593" y="25031"/>
                  </a:lnTo>
                  <a:lnTo>
                    <a:pt x="511238" y="23799"/>
                  </a:lnTo>
                  <a:lnTo>
                    <a:pt x="517118" y="23368"/>
                  </a:lnTo>
                  <a:lnTo>
                    <a:pt x="517182" y="111366"/>
                  </a:lnTo>
                  <a:lnTo>
                    <a:pt x="516902" y="118948"/>
                  </a:lnTo>
                  <a:lnTo>
                    <a:pt x="515962" y="125653"/>
                  </a:lnTo>
                  <a:lnTo>
                    <a:pt x="514223" y="131559"/>
                  </a:lnTo>
                  <a:lnTo>
                    <a:pt x="511530" y="136728"/>
                  </a:lnTo>
                  <a:lnTo>
                    <a:pt x="552513" y="136728"/>
                  </a:lnTo>
                  <a:lnTo>
                    <a:pt x="549833" y="131343"/>
                  </a:lnTo>
                  <a:lnTo>
                    <a:pt x="548157" y="125374"/>
                  </a:lnTo>
                  <a:lnTo>
                    <a:pt x="547281" y="118732"/>
                  </a:lnTo>
                  <a:lnTo>
                    <a:pt x="547039" y="111366"/>
                  </a:lnTo>
                  <a:lnTo>
                    <a:pt x="547039" y="40919"/>
                  </a:lnTo>
                  <a:lnTo>
                    <a:pt x="616521" y="136728"/>
                  </a:lnTo>
                  <a:lnTo>
                    <a:pt x="645198" y="136728"/>
                  </a:lnTo>
                  <a:lnTo>
                    <a:pt x="644220" y="130873"/>
                  </a:lnTo>
                  <a:lnTo>
                    <a:pt x="643636" y="124434"/>
                  </a:lnTo>
                  <a:lnTo>
                    <a:pt x="643636" y="27660"/>
                  </a:lnTo>
                  <a:lnTo>
                    <a:pt x="643915" y="20066"/>
                  </a:lnTo>
                  <a:lnTo>
                    <a:pt x="644855" y="13347"/>
                  </a:lnTo>
                  <a:lnTo>
                    <a:pt x="646607" y="7378"/>
                  </a:lnTo>
                  <a:lnTo>
                    <a:pt x="649312" y="2095"/>
                  </a:lnTo>
                  <a:close/>
                </a:path>
                <a:path w="1228090" h="146050">
                  <a:moveTo>
                    <a:pt x="1227543" y="136855"/>
                  </a:moveTo>
                  <a:lnTo>
                    <a:pt x="1223924" y="99733"/>
                  </a:lnTo>
                  <a:lnTo>
                    <a:pt x="1223810" y="98488"/>
                  </a:lnTo>
                  <a:lnTo>
                    <a:pt x="1223645" y="96862"/>
                  </a:lnTo>
                  <a:lnTo>
                    <a:pt x="1221460" y="87503"/>
                  </a:lnTo>
                  <a:lnTo>
                    <a:pt x="1215174" y="60693"/>
                  </a:lnTo>
                  <a:lnTo>
                    <a:pt x="1202486" y="28943"/>
                  </a:lnTo>
                  <a:lnTo>
                    <a:pt x="1199273" y="23749"/>
                  </a:lnTo>
                  <a:lnTo>
                    <a:pt x="1198994" y="23291"/>
                  </a:lnTo>
                  <a:lnTo>
                    <a:pt x="1189253" y="7531"/>
                  </a:lnTo>
                  <a:lnTo>
                    <a:pt x="1189253" y="75399"/>
                  </a:lnTo>
                  <a:lnTo>
                    <a:pt x="1164983" y="87503"/>
                  </a:lnTo>
                  <a:lnTo>
                    <a:pt x="1141895" y="75653"/>
                  </a:lnTo>
                  <a:lnTo>
                    <a:pt x="1145120" y="67297"/>
                  </a:lnTo>
                  <a:lnTo>
                    <a:pt x="1150950" y="54368"/>
                  </a:lnTo>
                  <a:lnTo>
                    <a:pt x="1159484" y="39116"/>
                  </a:lnTo>
                  <a:lnTo>
                    <a:pt x="1170813" y="23749"/>
                  </a:lnTo>
                  <a:lnTo>
                    <a:pt x="1178674" y="35864"/>
                  </a:lnTo>
                  <a:lnTo>
                    <a:pt x="1183208" y="45288"/>
                  </a:lnTo>
                  <a:lnTo>
                    <a:pt x="1186154" y="56857"/>
                  </a:lnTo>
                  <a:lnTo>
                    <a:pt x="1189253" y="75399"/>
                  </a:lnTo>
                  <a:lnTo>
                    <a:pt x="1189253" y="7531"/>
                  </a:lnTo>
                  <a:lnTo>
                    <a:pt x="1185976" y="2222"/>
                  </a:lnTo>
                  <a:lnTo>
                    <a:pt x="1129195" y="2222"/>
                  </a:lnTo>
                  <a:lnTo>
                    <a:pt x="1125270" y="1435"/>
                  </a:lnTo>
                  <a:lnTo>
                    <a:pt x="1123010" y="7962"/>
                  </a:lnTo>
                  <a:lnTo>
                    <a:pt x="1120305" y="14414"/>
                  </a:lnTo>
                  <a:lnTo>
                    <a:pt x="1117155" y="20866"/>
                  </a:lnTo>
                  <a:lnTo>
                    <a:pt x="1113574" y="27393"/>
                  </a:lnTo>
                  <a:lnTo>
                    <a:pt x="1122349" y="25514"/>
                  </a:lnTo>
                  <a:lnTo>
                    <a:pt x="1129957" y="24244"/>
                  </a:lnTo>
                  <a:lnTo>
                    <a:pt x="1136396" y="23520"/>
                  </a:lnTo>
                  <a:lnTo>
                    <a:pt x="1141679" y="23291"/>
                  </a:lnTo>
                  <a:lnTo>
                    <a:pt x="1144993" y="23291"/>
                  </a:lnTo>
                  <a:lnTo>
                    <a:pt x="1125575" y="48590"/>
                  </a:lnTo>
                  <a:lnTo>
                    <a:pt x="1111656" y="75399"/>
                  </a:lnTo>
                  <a:lnTo>
                    <a:pt x="1111554" y="75653"/>
                  </a:lnTo>
                  <a:lnTo>
                    <a:pt x="1103147" y="103949"/>
                  </a:lnTo>
                  <a:lnTo>
                    <a:pt x="1100315" y="133756"/>
                  </a:lnTo>
                  <a:lnTo>
                    <a:pt x="1100315" y="136855"/>
                  </a:lnTo>
                  <a:lnTo>
                    <a:pt x="1134071" y="136855"/>
                  </a:lnTo>
                  <a:lnTo>
                    <a:pt x="1132725" y="126009"/>
                  </a:lnTo>
                  <a:lnTo>
                    <a:pt x="1132649" y="115265"/>
                  </a:lnTo>
                  <a:lnTo>
                    <a:pt x="1133640" y="106349"/>
                  </a:lnTo>
                  <a:lnTo>
                    <a:pt x="1135189" y="98488"/>
                  </a:lnTo>
                  <a:lnTo>
                    <a:pt x="1164704" y="113436"/>
                  </a:lnTo>
                  <a:lnTo>
                    <a:pt x="1192961" y="99733"/>
                  </a:lnTo>
                  <a:lnTo>
                    <a:pt x="1193825" y="107353"/>
                  </a:lnTo>
                  <a:lnTo>
                    <a:pt x="1194320" y="116141"/>
                  </a:lnTo>
                  <a:lnTo>
                    <a:pt x="1193901" y="126009"/>
                  </a:lnTo>
                  <a:lnTo>
                    <a:pt x="1192022" y="136855"/>
                  </a:lnTo>
                  <a:lnTo>
                    <a:pt x="1227543" y="13685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999044" y="6119264"/>
              <a:ext cx="693323" cy="651950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4241742" y="6845930"/>
              <a:ext cx="15240" cy="31750"/>
            </a:xfrm>
            <a:custGeom>
              <a:avLst/>
              <a:gdLst/>
              <a:ahLst/>
              <a:cxnLst/>
              <a:rect l="l" t="t" r="r" b="b"/>
              <a:pathLst>
                <a:path w="15239" h="31750">
                  <a:moveTo>
                    <a:pt x="14998" y="0"/>
                  </a:moveTo>
                  <a:lnTo>
                    <a:pt x="0" y="0"/>
                  </a:lnTo>
                  <a:lnTo>
                    <a:pt x="0" y="14554"/>
                  </a:lnTo>
                  <a:lnTo>
                    <a:pt x="7442" y="14554"/>
                  </a:lnTo>
                  <a:lnTo>
                    <a:pt x="7518" y="16865"/>
                  </a:lnTo>
                  <a:lnTo>
                    <a:pt x="6972" y="19050"/>
                  </a:lnTo>
                  <a:lnTo>
                    <a:pt x="4572" y="23139"/>
                  </a:lnTo>
                  <a:lnTo>
                    <a:pt x="2794" y="24447"/>
                  </a:lnTo>
                  <a:lnTo>
                    <a:pt x="444" y="25019"/>
                  </a:lnTo>
                  <a:lnTo>
                    <a:pt x="444" y="31597"/>
                  </a:lnTo>
                  <a:lnTo>
                    <a:pt x="14998" y="14554"/>
                  </a:lnTo>
                  <a:lnTo>
                    <a:pt x="1499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882374" y="6781601"/>
              <a:ext cx="1344145" cy="296564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5844321" y="6781609"/>
              <a:ext cx="1802664" cy="296552"/>
            </a:xfrm>
            <a:prstGeom prst="rect">
              <a:avLst/>
            </a:prstGeom>
          </p:spPr>
        </p:pic>
      </p:grpSp>
      <p:sp>
        <p:nvSpPr>
          <p:cNvPr id="20" name="object 20"/>
          <p:cNvSpPr txBox="1"/>
          <p:nvPr/>
        </p:nvSpPr>
        <p:spPr>
          <a:xfrm>
            <a:off x="7222150" y="2769643"/>
            <a:ext cx="1495425" cy="5010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1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 </a:t>
            </a:r>
            <a:r>
              <a:rPr sz="3100" b="1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endParaRPr sz="31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object 21"/>
          <p:cNvSpPr txBox="1">
            <a:spLocks noGrp="1"/>
          </p:cNvSpPr>
          <p:nvPr>
            <p:ph type="title"/>
          </p:nvPr>
        </p:nvSpPr>
        <p:spPr>
          <a:xfrm>
            <a:off x="5740077" y="3165746"/>
            <a:ext cx="4460240" cy="7048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50" dirty="0">
                <a:solidFill>
                  <a:srgbClr val="254D97"/>
                </a:solidFill>
              </a:rPr>
              <a:t>CALIDAD</a:t>
            </a:r>
            <a:r>
              <a:rPr sz="4450" spc="-114" dirty="0">
                <a:solidFill>
                  <a:srgbClr val="254D97"/>
                </a:solidFill>
              </a:rPr>
              <a:t> </a:t>
            </a:r>
            <a:r>
              <a:rPr sz="4450" dirty="0">
                <a:solidFill>
                  <a:srgbClr val="254D97"/>
                </a:solidFill>
              </a:rPr>
              <a:t>DEL</a:t>
            </a:r>
            <a:r>
              <a:rPr sz="4450" spc="-420" dirty="0">
                <a:solidFill>
                  <a:srgbClr val="254D97"/>
                </a:solidFill>
              </a:rPr>
              <a:t> </a:t>
            </a:r>
            <a:r>
              <a:rPr sz="4450" spc="-20" dirty="0">
                <a:solidFill>
                  <a:srgbClr val="254D97"/>
                </a:solidFill>
              </a:rPr>
              <a:t>AIRE</a:t>
            </a:r>
            <a:endParaRPr sz="4450"/>
          </a:p>
        </p:txBody>
      </p:sp>
      <p:sp>
        <p:nvSpPr>
          <p:cNvPr id="22" name="object 22"/>
          <p:cNvSpPr txBox="1"/>
          <p:nvPr/>
        </p:nvSpPr>
        <p:spPr>
          <a:xfrm>
            <a:off x="6938936" y="3802349"/>
            <a:ext cx="2061845" cy="116078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algn="ctr">
              <a:lnSpc>
                <a:spcPts val="3379"/>
              </a:lnSpc>
              <a:spcBef>
                <a:spcPts val="114"/>
              </a:spcBef>
            </a:pPr>
            <a:r>
              <a:rPr sz="31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sz="3100" b="1" spc="-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EUSKADI</a:t>
            </a:r>
            <a:endParaRPr sz="31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ts val="5540"/>
              </a:lnSpc>
            </a:pPr>
            <a:r>
              <a:rPr sz="4900" b="1" spc="-2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2030</a:t>
            </a:r>
            <a:endParaRPr sz="4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980327" y="445419"/>
            <a:ext cx="7630159" cy="5464175"/>
            <a:chOff x="980327" y="445419"/>
            <a:chExt cx="7630159" cy="5464175"/>
          </a:xfrm>
        </p:grpSpPr>
        <p:sp>
          <p:nvSpPr>
            <p:cNvPr id="24" name="object 24"/>
            <p:cNvSpPr/>
            <p:nvPr/>
          </p:nvSpPr>
          <p:spPr>
            <a:xfrm>
              <a:off x="7329259" y="5015992"/>
              <a:ext cx="1281430" cy="46990"/>
            </a:xfrm>
            <a:custGeom>
              <a:avLst/>
              <a:gdLst/>
              <a:ahLst/>
              <a:cxnLst/>
              <a:rect l="l" t="t" r="r" b="b"/>
              <a:pathLst>
                <a:path w="1281429" h="46989">
                  <a:moveTo>
                    <a:pt x="1281125" y="0"/>
                  </a:moveTo>
                  <a:lnTo>
                    <a:pt x="0" y="0"/>
                  </a:lnTo>
                  <a:lnTo>
                    <a:pt x="0" y="46596"/>
                  </a:lnTo>
                  <a:lnTo>
                    <a:pt x="1281125" y="46596"/>
                  </a:lnTo>
                  <a:lnTo>
                    <a:pt x="1281125" y="0"/>
                  </a:lnTo>
                  <a:close/>
                </a:path>
              </a:pathLst>
            </a:custGeom>
            <a:solidFill>
              <a:srgbClr val="009E8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" name="object 25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980327" y="775191"/>
              <a:ext cx="4793978" cy="5133812"/>
            </a:xfrm>
            <a:prstGeom prst="rect">
              <a:avLst/>
            </a:prstGeom>
          </p:spPr>
        </p:pic>
        <p:sp>
          <p:nvSpPr>
            <p:cNvPr id="26" name="object 26"/>
            <p:cNvSpPr/>
            <p:nvPr/>
          </p:nvSpPr>
          <p:spPr>
            <a:xfrm>
              <a:off x="4462992" y="447889"/>
              <a:ext cx="10160" cy="229235"/>
            </a:xfrm>
            <a:custGeom>
              <a:avLst/>
              <a:gdLst/>
              <a:ahLst/>
              <a:cxnLst/>
              <a:rect l="l" t="t" r="r" b="b"/>
              <a:pathLst>
                <a:path w="10160" h="229234">
                  <a:moveTo>
                    <a:pt x="0" y="229184"/>
                  </a:moveTo>
                  <a:lnTo>
                    <a:pt x="10007" y="0"/>
                  </a:lnTo>
                </a:path>
              </a:pathLst>
            </a:custGeom>
            <a:ln w="4940">
              <a:solidFill>
                <a:srgbClr val="549B5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536128" y="1196086"/>
            <a:ext cx="2594610" cy="33655"/>
          </a:xfrm>
          <a:custGeom>
            <a:avLst/>
            <a:gdLst/>
            <a:ahLst/>
            <a:cxnLst/>
            <a:rect l="l" t="t" r="r" b="b"/>
            <a:pathLst>
              <a:path w="2594610" h="33655">
                <a:moveTo>
                  <a:pt x="2594508" y="0"/>
                </a:moveTo>
                <a:lnTo>
                  <a:pt x="0" y="0"/>
                </a:lnTo>
                <a:lnTo>
                  <a:pt x="0" y="33045"/>
                </a:lnTo>
                <a:lnTo>
                  <a:pt x="2594508" y="33045"/>
                </a:lnTo>
                <a:lnTo>
                  <a:pt x="2594508" y="0"/>
                </a:lnTo>
                <a:close/>
              </a:path>
            </a:pathLst>
          </a:custGeom>
          <a:solidFill>
            <a:srgbClr val="0055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523442" y="350547"/>
            <a:ext cx="2430145" cy="789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3010"/>
              </a:lnSpc>
              <a:spcBef>
                <a:spcPts val="100"/>
              </a:spcBef>
            </a:pPr>
            <a:r>
              <a:rPr sz="2600" b="1" spc="-1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DIAGNÓSTICO</a:t>
            </a:r>
            <a:endParaRPr sz="2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700">
              <a:lnSpc>
                <a:spcPts val="3010"/>
              </a:lnSpc>
            </a:pPr>
            <a:r>
              <a:rPr sz="2600" b="1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2600" b="1" spc="-12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600" b="1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</a:t>
            </a:r>
            <a:r>
              <a:rPr sz="2600" b="1" spc="-12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600" b="1" spc="-25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SITUACIÓN</a:t>
            </a:r>
            <a:endParaRPr sz="2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523442" y="1295097"/>
            <a:ext cx="8670290" cy="1799589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 marL="12700" marR="2985770">
              <a:lnSpc>
                <a:spcPts val="2000"/>
              </a:lnSpc>
              <a:spcBef>
                <a:spcPts val="300"/>
              </a:spcBef>
            </a:pPr>
            <a:r>
              <a:rPr sz="1800" b="1" spc="-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CONTRIBUCIÓN</a:t>
            </a:r>
            <a:r>
              <a:rPr sz="1800" b="1" spc="-3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b="1" spc="-3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CADA</a:t>
            </a:r>
            <a:r>
              <a:rPr sz="1800" b="1" spc="-3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SECTOR</a:t>
            </a:r>
            <a:r>
              <a:rPr sz="1800" b="1" spc="-3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</a:t>
            </a:r>
            <a:r>
              <a:rPr sz="1800" b="1" spc="-3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</a:t>
            </a:r>
            <a:r>
              <a:rPr sz="1800" b="1" spc="-3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b="1" spc="-3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spc="-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EMISIONES </a:t>
            </a:r>
            <a:r>
              <a:rPr sz="18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b="1" spc="-3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</a:t>
            </a:r>
            <a:r>
              <a:rPr sz="1800" b="1" spc="-2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spc="-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CONTAMINANTES</a:t>
            </a:r>
            <a:endParaRPr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700" marR="5080">
              <a:lnSpc>
                <a:spcPct val="100000"/>
              </a:lnSpc>
              <a:spcBef>
                <a:spcPts val="1125"/>
              </a:spcBef>
            </a:pP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Entre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contaminantes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afectados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por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RD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102/2011,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transporte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rodado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sectores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combustión</a:t>
            </a:r>
            <a:r>
              <a:rPr sz="1800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industrial</a:t>
            </a:r>
            <a:r>
              <a:rPr sz="1800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</a:t>
            </a:r>
            <a:r>
              <a:rPr sz="1800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industrial</a:t>
            </a:r>
            <a:r>
              <a:rPr sz="1800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(residencial,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comercial</a:t>
            </a:r>
            <a:r>
              <a:rPr sz="1800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institucional)</a:t>
            </a:r>
            <a:r>
              <a:rPr sz="1800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son</a:t>
            </a:r>
            <a:r>
              <a:rPr sz="1800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sectores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mayor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medida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inﬂuyen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calidad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aire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mayor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esfuerzo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habría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hacer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reducir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emisiones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través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Plan.</a:t>
            </a:r>
            <a:endParaRPr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462501" y="394296"/>
            <a:ext cx="2488565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</a:t>
            </a:r>
            <a:r>
              <a:rPr sz="10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0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CALIDAD</a:t>
            </a:r>
            <a:r>
              <a:rPr sz="10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</a:t>
            </a:r>
            <a:r>
              <a:rPr sz="1000" b="1" spc="-9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AIRE</a:t>
            </a:r>
            <a:r>
              <a:rPr sz="10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0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EUSKADI</a:t>
            </a:r>
            <a:r>
              <a:rPr sz="1000" b="1" spc="-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spc="-2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2030</a:t>
            </a:r>
            <a:endParaRPr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944" y="6307480"/>
            <a:ext cx="2570480" cy="1252855"/>
            <a:chOff x="9944" y="6307480"/>
            <a:chExt cx="2570480" cy="1252855"/>
          </a:xfrm>
        </p:grpSpPr>
        <p:sp>
          <p:nvSpPr>
            <p:cNvPr id="8" name="object 8"/>
            <p:cNvSpPr/>
            <p:nvPr/>
          </p:nvSpPr>
          <p:spPr>
            <a:xfrm>
              <a:off x="1085246" y="6540300"/>
              <a:ext cx="1494790" cy="1019810"/>
            </a:xfrm>
            <a:custGeom>
              <a:avLst/>
              <a:gdLst/>
              <a:ahLst/>
              <a:cxnLst/>
              <a:rect l="l" t="t" r="r" b="b"/>
              <a:pathLst>
                <a:path w="1494789" h="1019809">
                  <a:moveTo>
                    <a:pt x="1019704" y="0"/>
                  </a:moveTo>
                  <a:lnTo>
                    <a:pt x="0" y="1019704"/>
                  </a:lnTo>
                  <a:lnTo>
                    <a:pt x="1494795" y="1019704"/>
                  </a:lnTo>
                  <a:lnTo>
                    <a:pt x="1485664" y="937255"/>
                  </a:lnTo>
                  <a:lnTo>
                    <a:pt x="1478911" y="892609"/>
                  </a:lnTo>
                  <a:lnTo>
                    <a:pt x="1470930" y="848126"/>
                  </a:lnTo>
                  <a:lnTo>
                    <a:pt x="1461721" y="803833"/>
                  </a:lnTo>
                  <a:lnTo>
                    <a:pt x="1451285" y="759759"/>
                  </a:lnTo>
                  <a:lnTo>
                    <a:pt x="1439621" y="715930"/>
                  </a:lnTo>
                  <a:lnTo>
                    <a:pt x="1426728" y="672373"/>
                  </a:lnTo>
                  <a:lnTo>
                    <a:pt x="1412608" y="629116"/>
                  </a:lnTo>
                  <a:lnTo>
                    <a:pt x="1397261" y="586186"/>
                  </a:lnTo>
                  <a:lnTo>
                    <a:pt x="1380685" y="543611"/>
                  </a:lnTo>
                  <a:lnTo>
                    <a:pt x="1362881" y="501416"/>
                  </a:lnTo>
                  <a:lnTo>
                    <a:pt x="1343850" y="459631"/>
                  </a:lnTo>
                  <a:lnTo>
                    <a:pt x="1323591" y="418281"/>
                  </a:lnTo>
                  <a:lnTo>
                    <a:pt x="1302104" y="377395"/>
                  </a:lnTo>
                  <a:lnTo>
                    <a:pt x="1279389" y="336999"/>
                  </a:lnTo>
                  <a:lnTo>
                    <a:pt x="1255447" y="297120"/>
                  </a:lnTo>
                  <a:lnTo>
                    <a:pt x="1230276" y="257787"/>
                  </a:lnTo>
                  <a:lnTo>
                    <a:pt x="1203878" y="219026"/>
                  </a:lnTo>
                  <a:lnTo>
                    <a:pt x="1176252" y="180864"/>
                  </a:lnTo>
                  <a:lnTo>
                    <a:pt x="1147398" y="143329"/>
                  </a:lnTo>
                  <a:lnTo>
                    <a:pt x="1117316" y="106447"/>
                  </a:lnTo>
                  <a:lnTo>
                    <a:pt x="1086007" y="70247"/>
                  </a:lnTo>
                  <a:lnTo>
                    <a:pt x="1053469" y="34756"/>
                  </a:lnTo>
                  <a:lnTo>
                    <a:pt x="1019704" y="0"/>
                  </a:lnTo>
                  <a:close/>
                </a:path>
              </a:pathLst>
            </a:custGeom>
            <a:solidFill>
              <a:srgbClr val="07A356">
                <a:alpha val="539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9944" y="7057941"/>
              <a:ext cx="2214880" cy="502284"/>
            </a:xfrm>
            <a:custGeom>
              <a:avLst/>
              <a:gdLst/>
              <a:ahLst/>
              <a:cxnLst/>
              <a:rect l="l" t="t" r="r" b="b"/>
              <a:pathLst>
                <a:path w="2214880" h="502284">
                  <a:moveTo>
                    <a:pt x="0" y="0"/>
                  </a:moveTo>
                  <a:lnTo>
                    <a:pt x="0" y="502063"/>
                  </a:lnTo>
                  <a:lnTo>
                    <a:pt x="2141736" y="502063"/>
                  </a:lnTo>
                  <a:lnTo>
                    <a:pt x="2153070" y="465687"/>
                  </a:lnTo>
                  <a:lnTo>
                    <a:pt x="2165434" y="421341"/>
                  </a:lnTo>
                  <a:lnTo>
                    <a:pt x="2176500" y="376446"/>
                  </a:lnTo>
                  <a:lnTo>
                    <a:pt x="2186247" y="331022"/>
                  </a:lnTo>
                  <a:lnTo>
                    <a:pt x="2194652" y="285091"/>
                  </a:lnTo>
                  <a:lnTo>
                    <a:pt x="2201693" y="238671"/>
                  </a:lnTo>
                  <a:lnTo>
                    <a:pt x="2207349" y="191783"/>
                  </a:lnTo>
                  <a:lnTo>
                    <a:pt x="2211596" y="144449"/>
                  </a:lnTo>
                  <a:lnTo>
                    <a:pt x="2214410" y="966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E8A">
                <a:alpha val="46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94449" y="6794309"/>
              <a:ext cx="779145" cy="765810"/>
            </a:xfrm>
            <a:custGeom>
              <a:avLst/>
              <a:gdLst/>
              <a:ahLst/>
              <a:cxnLst/>
              <a:rect l="l" t="t" r="r" b="b"/>
              <a:pathLst>
                <a:path w="779144" h="765809">
                  <a:moveTo>
                    <a:pt x="778548" y="0"/>
                  </a:moveTo>
                  <a:lnTo>
                    <a:pt x="729318" y="1464"/>
                  </a:lnTo>
                  <a:lnTo>
                    <a:pt x="680895" y="5802"/>
                  </a:lnTo>
                  <a:lnTo>
                    <a:pt x="633377" y="12924"/>
                  </a:lnTo>
                  <a:lnTo>
                    <a:pt x="586854" y="22745"/>
                  </a:lnTo>
                  <a:lnTo>
                    <a:pt x="541420" y="35176"/>
                  </a:lnTo>
                  <a:lnTo>
                    <a:pt x="497163" y="50130"/>
                  </a:lnTo>
                  <a:lnTo>
                    <a:pt x="454177" y="67520"/>
                  </a:lnTo>
                  <a:lnTo>
                    <a:pt x="412551" y="87259"/>
                  </a:lnTo>
                  <a:lnTo>
                    <a:pt x="372378" y="109259"/>
                  </a:lnTo>
                  <a:lnTo>
                    <a:pt x="333748" y="133434"/>
                  </a:lnTo>
                  <a:lnTo>
                    <a:pt x="296753" y="159696"/>
                  </a:lnTo>
                  <a:lnTo>
                    <a:pt x="261483" y="187957"/>
                  </a:lnTo>
                  <a:lnTo>
                    <a:pt x="228031" y="218131"/>
                  </a:lnTo>
                  <a:lnTo>
                    <a:pt x="196487" y="250131"/>
                  </a:lnTo>
                  <a:lnTo>
                    <a:pt x="166942" y="283868"/>
                  </a:lnTo>
                  <a:lnTo>
                    <a:pt x="139487" y="319257"/>
                  </a:lnTo>
                  <a:lnTo>
                    <a:pt x="114215" y="356208"/>
                  </a:lnTo>
                  <a:lnTo>
                    <a:pt x="91216" y="394637"/>
                  </a:lnTo>
                  <a:lnTo>
                    <a:pt x="70581" y="434454"/>
                  </a:lnTo>
                  <a:lnTo>
                    <a:pt x="52401" y="475573"/>
                  </a:lnTo>
                  <a:lnTo>
                    <a:pt x="36768" y="517907"/>
                  </a:lnTo>
                  <a:lnTo>
                    <a:pt x="23773" y="561368"/>
                  </a:lnTo>
                  <a:lnTo>
                    <a:pt x="13506" y="605869"/>
                  </a:lnTo>
                  <a:lnTo>
                    <a:pt x="6061" y="651323"/>
                  </a:lnTo>
                  <a:lnTo>
                    <a:pt x="1526" y="697642"/>
                  </a:lnTo>
                  <a:lnTo>
                    <a:pt x="0" y="744896"/>
                  </a:lnTo>
                  <a:lnTo>
                    <a:pt x="676" y="765695"/>
                  </a:lnTo>
                  <a:lnTo>
                    <a:pt x="778548" y="765695"/>
                  </a:lnTo>
                  <a:lnTo>
                    <a:pt x="778548" y="0"/>
                  </a:lnTo>
                  <a:close/>
                </a:path>
              </a:pathLst>
            </a:custGeom>
            <a:solidFill>
              <a:srgbClr val="0055A2">
                <a:alpha val="50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67933" y="6540977"/>
              <a:ext cx="921385" cy="1019175"/>
            </a:xfrm>
            <a:custGeom>
              <a:avLst/>
              <a:gdLst/>
              <a:ahLst/>
              <a:cxnLst/>
              <a:rect l="l" t="t" r="r" b="b"/>
              <a:pathLst>
                <a:path w="921385" h="1019175">
                  <a:moveTo>
                    <a:pt x="694952" y="0"/>
                  </a:moveTo>
                  <a:lnTo>
                    <a:pt x="647739" y="11810"/>
                  </a:lnTo>
                  <a:lnTo>
                    <a:pt x="601753" y="25991"/>
                  </a:lnTo>
                  <a:lnTo>
                    <a:pt x="557046" y="42460"/>
                  </a:lnTo>
                  <a:lnTo>
                    <a:pt x="513670" y="61137"/>
                  </a:lnTo>
                  <a:lnTo>
                    <a:pt x="471676" y="81942"/>
                  </a:lnTo>
                  <a:lnTo>
                    <a:pt x="431115" y="104793"/>
                  </a:lnTo>
                  <a:lnTo>
                    <a:pt x="392039" y="129610"/>
                  </a:lnTo>
                  <a:lnTo>
                    <a:pt x="354499" y="156313"/>
                  </a:lnTo>
                  <a:lnTo>
                    <a:pt x="318546" y="184821"/>
                  </a:lnTo>
                  <a:lnTo>
                    <a:pt x="284232" y="215053"/>
                  </a:lnTo>
                  <a:lnTo>
                    <a:pt x="251608" y="246929"/>
                  </a:lnTo>
                  <a:lnTo>
                    <a:pt x="220726" y="280368"/>
                  </a:lnTo>
                  <a:lnTo>
                    <a:pt x="191636" y="315288"/>
                  </a:lnTo>
                  <a:lnTo>
                    <a:pt x="164391" y="351611"/>
                  </a:lnTo>
                  <a:lnTo>
                    <a:pt x="139042" y="389255"/>
                  </a:lnTo>
                  <a:lnTo>
                    <a:pt x="115639" y="428138"/>
                  </a:lnTo>
                  <a:lnTo>
                    <a:pt x="94235" y="468182"/>
                  </a:lnTo>
                  <a:lnTo>
                    <a:pt x="74880" y="509305"/>
                  </a:lnTo>
                  <a:lnTo>
                    <a:pt x="57627" y="551426"/>
                  </a:lnTo>
                  <a:lnTo>
                    <a:pt x="42526" y="594465"/>
                  </a:lnTo>
                  <a:lnTo>
                    <a:pt x="29629" y="638341"/>
                  </a:lnTo>
                  <a:lnTo>
                    <a:pt x="18987" y="682974"/>
                  </a:lnTo>
                  <a:lnTo>
                    <a:pt x="10652" y="728282"/>
                  </a:lnTo>
                  <a:lnTo>
                    <a:pt x="4675" y="774186"/>
                  </a:lnTo>
                  <a:lnTo>
                    <a:pt x="1107" y="820604"/>
                  </a:lnTo>
                  <a:lnTo>
                    <a:pt x="0" y="867456"/>
                  </a:lnTo>
                  <a:lnTo>
                    <a:pt x="1404" y="914662"/>
                  </a:lnTo>
                  <a:lnTo>
                    <a:pt x="5373" y="962140"/>
                  </a:lnTo>
                  <a:lnTo>
                    <a:pt x="11956" y="1009810"/>
                  </a:lnTo>
                  <a:lnTo>
                    <a:pt x="13740" y="1019027"/>
                  </a:lnTo>
                  <a:lnTo>
                    <a:pt x="920866" y="1019027"/>
                  </a:lnTo>
                  <a:lnTo>
                    <a:pt x="694952" y="0"/>
                  </a:lnTo>
                  <a:close/>
                </a:path>
              </a:pathLst>
            </a:custGeom>
            <a:solidFill>
              <a:srgbClr val="0573B1">
                <a:alpha val="33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1585" y="6375196"/>
              <a:ext cx="1127125" cy="1184910"/>
            </a:xfrm>
            <a:custGeom>
              <a:avLst/>
              <a:gdLst/>
              <a:ahLst/>
              <a:cxnLst/>
              <a:rect l="l" t="t" r="r" b="b"/>
              <a:pathLst>
                <a:path w="1127125" h="1184909">
                  <a:moveTo>
                    <a:pt x="574533" y="0"/>
                  </a:moveTo>
                  <a:lnTo>
                    <a:pt x="531342" y="21405"/>
                  </a:lnTo>
                  <a:lnTo>
                    <a:pt x="489635" y="44613"/>
                  </a:lnTo>
                  <a:lnTo>
                    <a:pt x="449444" y="69549"/>
                  </a:lnTo>
                  <a:lnTo>
                    <a:pt x="410795" y="96144"/>
                  </a:lnTo>
                  <a:lnTo>
                    <a:pt x="373714" y="124329"/>
                  </a:lnTo>
                  <a:lnTo>
                    <a:pt x="338225" y="154035"/>
                  </a:lnTo>
                  <a:lnTo>
                    <a:pt x="304353" y="185193"/>
                  </a:lnTo>
                  <a:lnTo>
                    <a:pt x="272124" y="217732"/>
                  </a:lnTo>
                  <a:lnTo>
                    <a:pt x="241563" y="251585"/>
                  </a:lnTo>
                  <a:lnTo>
                    <a:pt x="212695" y="286682"/>
                  </a:lnTo>
                  <a:lnTo>
                    <a:pt x="185545" y="322952"/>
                  </a:lnTo>
                  <a:lnTo>
                    <a:pt x="160139" y="360328"/>
                  </a:lnTo>
                  <a:lnTo>
                    <a:pt x="136502" y="398740"/>
                  </a:lnTo>
                  <a:lnTo>
                    <a:pt x="114659" y="438119"/>
                  </a:lnTo>
                  <a:lnTo>
                    <a:pt x="94635" y="478395"/>
                  </a:lnTo>
                  <a:lnTo>
                    <a:pt x="76456" y="519499"/>
                  </a:lnTo>
                  <a:lnTo>
                    <a:pt x="60146" y="561363"/>
                  </a:lnTo>
                  <a:lnTo>
                    <a:pt x="45731" y="603916"/>
                  </a:lnTo>
                  <a:lnTo>
                    <a:pt x="33236" y="647089"/>
                  </a:lnTo>
                  <a:lnTo>
                    <a:pt x="22686" y="690813"/>
                  </a:lnTo>
                  <a:lnTo>
                    <a:pt x="14107" y="735019"/>
                  </a:lnTo>
                  <a:lnTo>
                    <a:pt x="7524" y="779638"/>
                  </a:lnTo>
                  <a:lnTo>
                    <a:pt x="2961" y="824601"/>
                  </a:lnTo>
                  <a:lnTo>
                    <a:pt x="445" y="869837"/>
                  </a:lnTo>
                  <a:lnTo>
                    <a:pt x="0" y="915278"/>
                  </a:lnTo>
                  <a:lnTo>
                    <a:pt x="1651" y="960855"/>
                  </a:lnTo>
                  <a:lnTo>
                    <a:pt x="5424" y="1006498"/>
                  </a:lnTo>
                  <a:lnTo>
                    <a:pt x="11344" y="1052138"/>
                  </a:lnTo>
                  <a:lnTo>
                    <a:pt x="19436" y="1097707"/>
                  </a:lnTo>
                  <a:lnTo>
                    <a:pt x="29726" y="1143133"/>
                  </a:lnTo>
                  <a:lnTo>
                    <a:pt x="41258" y="1184808"/>
                  </a:lnTo>
                  <a:lnTo>
                    <a:pt x="1127031" y="1184808"/>
                  </a:lnTo>
                  <a:lnTo>
                    <a:pt x="574533" y="0"/>
                  </a:lnTo>
                  <a:close/>
                </a:path>
              </a:pathLst>
            </a:custGeom>
            <a:solidFill>
              <a:srgbClr val="0483AC">
                <a:alpha val="3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9944" y="6307480"/>
              <a:ext cx="1290320" cy="1252855"/>
            </a:xfrm>
            <a:custGeom>
              <a:avLst/>
              <a:gdLst/>
              <a:ahLst/>
              <a:cxnLst/>
              <a:rect l="l" t="t" r="r" b="b"/>
              <a:pathLst>
                <a:path w="1290320" h="1252854">
                  <a:moveTo>
                    <a:pt x="329040" y="0"/>
                  </a:moveTo>
                  <a:lnTo>
                    <a:pt x="291709" y="29928"/>
                  </a:lnTo>
                  <a:lnTo>
                    <a:pt x="256009" y="61139"/>
                  </a:lnTo>
                  <a:lnTo>
                    <a:pt x="221953" y="93571"/>
                  </a:lnTo>
                  <a:lnTo>
                    <a:pt x="189550" y="127164"/>
                  </a:lnTo>
                  <a:lnTo>
                    <a:pt x="158806" y="161862"/>
                  </a:lnTo>
                  <a:lnTo>
                    <a:pt x="129730" y="197606"/>
                  </a:lnTo>
                  <a:lnTo>
                    <a:pt x="102330" y="234338"/>
                  </a:lnTo>
                  <a:lnTo>
                    <a:pt x="76612" y="271999"/>
                  </a:lnTo>
                  <a:lnTo>
                    <a:pt x="52584" y="310533"/>
                  </a:lnTo>
                  <a:lnTo>
                    <a:pt x="30254" y="349881"/>
                  </a:lnTo>
                  <a:lnTo>
                    <a:pt x="9631" y="389984"/>
                  </a:lnTo>
                  <a:lnTo>
                    <a:pt x="0" y="410764"/>
                  </a:lnTo>
                  <a:lnTo>
                    <a:pt x="0" y="1252524"/>
                  </a:lnTo>
                  <a:lnTo>
                    <a:pt x="1290142" y="1252524"/>
                  </a:lnTo>
                  <a:lnTo>
                    <a:pt x="329040" y="0"/>
                  </a:lnTo>
                  <a:close/>
                </a:path>
              </a:pathLst>
            </a:custGeom>
            <a:solidFill>
              <a:srgbClr val="0A8DC9">
                <a:alpha val="369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9944" y="6342761"/>
              <a:ext cx="1482090" cy="1217295"/>
            </a:xfrm>
            <a:custGeom>
              <a:avLst/>
              <a:gdLst/>
              <a:ahLst/>
              <a:cxnLst/>
              <a:rect l="l" t="t" r="r" b="b"/>
              <a:pathLst>
                <a:path w="1482090" h="1217295">
                  <a:moveTo>
                    <a:pt x="31254" y="0"/>
                  </a:moveTo>
                  <a:lnTo>
                    <a:pt x="683" y="37930"/>
                  </a:lnTo>
                  <a:lnTo>
                    <a:pt x="0" y="38850"/>
                  </a:lnTo>
                  <a:lnTo>
                    <a:pt x="0" y="1217244"/>
                  </a:lnTo>
                  <a:lnTo>
                    <a:pt x="1481924" y="1217244"/>
                  </a:lnTo>
                  <a:lnTo>
                    <a:pt x="31254" y="0"/>
                  </a:lnTo>
                  <a:close/>
                </a:path>
              </a:pathLst>
            </a:custGeom>
            <a:solidFill>
              <a:srgbClr val="04ABE8">
                <a:alpha val="3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9944" y="6622748"/>
              <a:ext cx="1800860" cy="937260"/>
            </a:xfrm>
            <a:custGeom>
              <a:avLst/>
              <a:gdLst/>
              <a:ahLst/>
              <a:cxnLst/>
              <a:rect l="l" t="t" r="r" b="b"/>
              <a:pathLst>
                <a:path w="1800860" h="937259">
                  <a:moveTo>
                    <a:pt x="0" y="0"/>
                  </a:moveTo>
                  <a:lnTo>
                    <a:pt x="0" y="937256"/>
                  </a:lnTo>
                  <a:lnTo>
                    <a:pt x="1800454" y="93725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896BF">
                <a:alpha val="41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9944" y="6864456"/>
              <a:ext cx="2183130" cy="695960"/>
            </a:xfrm>
            <a:custGeom>
              <a:avLst/>
              <a:gdLst/>
              <a:ahLst/>
              <a:cxnLst/>
              <a:rect l="l" t="t" r="r" b="b"/>
              <a:pathLst>
                <a:path w="2183130" h="695959">
                  <a:moveTo>
                    <a:pt x="0" y="0"/>
                  </a:moveTo>
                  <a:lnTo>
                    <a:pt x="0" y="695549"/>
                  </a:lnTo>
                  <a:lnTo>
                    <a:pt x="2147857" y="695549"/>
                  </a:lnTo>
                  <a:lnTo>
                    <a:pt x="2154699" y="676478"/>
                  </a:lnTo>
                  <a:lnTo>
                    <a:pt x="2169323" y="631040"/>
                  </a:lnTo>
                  <a:lnTo>
                    <a:pt x="2182533" y="5848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E8A">
                <a:alpha val="43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7" name="object 17"/>
          <p:cNvGraphicFramePr>
            <a:graphicFrameLocks noGrp="1"/>
          </p:cNvGraphicFramePr>
          <p:nvPr/>
        </p:nvGraphicFramePr>
        <p:xfrm>
          <a:off x="559045" y="3497459"/>
          <a:ext cx="9566272" cy="30467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70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0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09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09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09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09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404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3083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endParaRPr sz="13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11430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300" b="1" i="0" spc="-10" dirty="0">
                          <a:solidFill>
                            <a:srgbClr val="0459A3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CONTAMINANTE</a:t>
                      </a:r>
                      <a:endParaRPr sz="130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>
                    <a:lnL w="9525">
                      <a:solidFill>
                        <a:srgbClr val="0459A3"/>
                      </a:solidFill>
                      <a:prstDash val="solid"/>
                    </a:lnL>
                    <a:lnR w="9525">
                      <a:solidFill>
                        <a:srgbClr val="0459A3"/>
                      </a:solidFill>
                      <a:prstDash val="solid"/>
                    </a:lnR>
                    <a:lnT w="9525">
                      <a:solidFill>
                        <a:srgbClr val="0459A3"/>
                      </a:solidFill>
                      <a:prstDash val="solid"/>
                    </a:lnT>
                    <a:lnB w="9525">
                      <a:solidFill>
                        <a:srgbClr val="0459A3"/>
                      </a:solidFill>
                      <a:prstDash val="solid"/>
                    </a:lnB>
                    <a:solidFill>
                      <a:srgbClr val="B3D4CC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67945"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300" b="1" i="0" spc="-10" dirty="0">
                          <a:solidFill>
                            <a:srgbClr val="0459A3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SECTORES</a:t>
                      </a:r>
                      <a:endParaRPr sz="130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46990" marB="0">
                    <a:lnL w="9525">
                      <a:solidFill>
                        <a:srgbClr val="0459A3"/>
                      </a:solidFill>
                      <a:prstDash val="solid"/>
                    </a:lnL>
                    <a:lnR w="9525">
                      <a:solidFill>
                        <a:srgbClr val="0459A3"/>
                      </a:solidFill>
                      <a:prstDash val="solid"/>
                    </a:lnR>
                    <a:lnT w="9525">
                      <a:solidFill>
                        <a:srgbClr val="0459A3"/>
                      </a:solidFill>
                      <a:prstDash val="solid"/>
                    </a:lnT>
                    <a:lnB w="9525">
                      <a:solidFill>
                        <a:srgbClr val="0459A3"/>
                      </a:solidFill>
                      <a:prstDash val="solid"/>
                    </a:lnB>
                    <a:solidFill>
                      <a:srgbClr val="D0E4D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42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459A3"/>
                      </a:solidFill>
                      <a:prstDash val="solid"/>
                    </a:lnL>
                    <a:lnR w="9525">
                      <a:solidFill>
                        <a:srgbClr val="0459A3"/>
                      </a:solidFill>
                      <a:prstDash val="solid"/>
                    </a:lnR>
                    <a:lnT w="9525">
                      <a:solidFill>
                        <a:srgbClr val="0459A3"/>
                      </a:solidFill>
                      <a:prstDash val="solid"/>
                    </a:lnT>
                    <a:lnB w="9525">
                      <a:solidFill>
                        <a:srgbClr val="0459A3"/>
                      </a:solidFill>
                      <a:prstDash val="solid"/>
                    </a:lnB>
                    <a:solidFill>
                      <a:srgbClr val="B3D4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endParaRPr sz="13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11430" algn="ctr">
                        <a:lnSpc>
                          <a:spcPct val="100000"/>
                        </a:lnSpc>
                      </a:pPr>
                      <a:r>
                        <a:rPr sz="1300" b="0" i="0" dirty="0">
                          <a:solidFill>
                            <a:srgbClr val="0459A3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Tráﬁco</a:t>
                      </a:r>
                      <a:r>
                        <a:rPr sz="1300" b="0" i="0" spc="-10" dirty="0">
                          <a:solidFill>
                            <a:srgbClr val="0459A3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rodado</a:t>
                      </a:r>
                      <a:endParaRPr sz="13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62230" marB="0">
                    <a:lnL w="9525">
                      <a:solidFill>
                        <a:srgbClr val="0459A3"/>
                      </a:solidFill>
                      <a:prstDash val="solid"/>
                    </a:lnL>
                    <a:lnR w="9525">
                      <a:solidFill>
                        <a:srgbClr val="0459A3"/>
                      </a:solidFill>
                      <a:prstDash val="solid"/>
                    </a:lnR>
                    <a:lnT w="9525">
                      <a:solidFill>
                        <a:srgbClr val="0459A3"/>
                      </a:solidFill>
                      <a:prstDash val="solid"/>
                    </a:lnT>
                    <a:lnB w="9525">
                      <a:solidFill>
                        <a:srgbClr val="0459A3"/>
                      </a:solidFill>
                      <a:prstDash val="solid"/>
                    </a:lnB>
                    <a:solidFill>
                      <a:srgbClr val="D0E4D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endParaRPr sz="13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31750" algn="ctr">
                        <a:lnSpc>
                          <a:spcPct val="100000"/>
                        </a:lnSpc>
                      </a:pPr>
                      <a:r>
                        <a:rPr sz="1300" b="0" i="0" spc="-10" dirty="0">
                          <a:solidFill>
                            <a:srgbClr val="0459A3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  <a:endParaRPr sz="13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62230" marB="0">
                    <a:lnL w="9525">
                      <a:solidFill>
                        <a:srgbClr val="0459A3"/>
                      </a:solidFill>
                      <a:prstDash val="solid"/>
                    </a:lnL>
                    <a:lnR w="9525">
                      <a:solidFill>
                        <a:srgbClr val="0459A3"/>
                      </a:solidFill>
                      <a:prstDash val="solid"/>
                    </a:lnR>
                    <a:lnT w="9525">
                      <a:solidFill>
                        <a:srgbClr val="0459A3"/>
                      </a:solidFill>
                      <a:prstDash val="solid"/>
                    </a:lnT>
                    <a:lnB w="9525">
                      <a:solidFill>
                        <a:srgbClr val="0459A3"/>
                      </a:solidFill>
                      <a:prstDash val="solid"/>
                    </a:lnB>
                    <a:solidFill>
                      <a:srgbClr val="D0E4DF"/>
                    </a:solidFill>
                  </a:tcPr>
                </a:tc>
                <a:tc>
                  <a:txBody>
                    <a:bodyPr/>
                    <a:lstStyle/>
                    <a:p>
                      <a:pPr marL="294640" marR="208915" indent="13335" algn="just">
                        <a:lnSpc>
                          <a:spcPct val="100699"/>
                        </a:lnSpc>
                        <a:spcBef>
                          <a:spcPts val="550"/>
                        </a:spcBef>
                      </a:pPr>
                      <a:r>
                        <a:rPr sz="1300" b="0" i="0" spc="-10" dirty="0">
                          <a:solidFill>
                            <a:srgbClr val="0459A3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Residencial, </a:t>
                      </a:r>
                      <a:r>
                        <a:rPr sz="1300" b="0" i="0" dirty="0">
                          <a:solidFill>
                            <a:srgbClr val="0459A3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comercial</a:t>
                      </a:r>
                      <a:r>
                        <a:rPr sz="1300" b="0" i="0" spc="-20" dirty="0">
                          <a:solidFill>
                            <a:srgbClr val="0459A3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300" b="0" i="0" spc="-50" dirty="0">
                          <a:solidFill>
                            <a:srgbClr val="0459A3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 </a:t>
                      </a:r>
                      <a:r>
                        <a:rPr sz="1300" b="0" i="0" spc="-10" dirty="0">
                          <a:solidFill>
                            <a:srgbClr val="0459A3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institucional</a:t>
                      </a:r>
                      <a:endParaRPr sz="13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69850" marB="0">
                    <a:lnL w="9525">
                      <a:solidFill>
                        <a:srgbClr val="0459A3"/>
                      </a:solidFill>
                      <a:prstDash val="solid"/>
                    </a:lnL>
                    <a:lnR w="9525">
                      <a:solidFill>
                        <a:srgbClr val="0459A3"/>
                      </a:solidFill>
                      <a:prstDash val="solid"/>
                    </a:lnR>
                    <a:lnT w="9525">
                      <a:solidFill>
                        <a:srgbClr val="0459A3"/>
                      </a:solidFill>
                      <a:prstDash val="solid"/>
                    </a:lnT>
                    <a:lnB w="9525">
                      <a:solidFill>
                        <a:srgbClr val="0459A3"/>
                      </a:solidFill>
                      <a:prstDash val="solid"/>
                    </a:lnB>
                    <a:solidFill>
                      <a:srgbClr val="D0E4DF"/>
                    </a:solidFill>
                  </a:tcPr>
                </a:tc>
                <a:tc>
                  <a:txBody>
                    <a:bodyPr/>
                    <a:lstStyle/>
                    <a:p>
                      <a:pPr marL="287020" marR="271780" indent="72390">
                        <a:lnSpc>
                          <a:spcPct val="100699"/>
                        </a:lnSpc>
                        <a:spcBef>
                          <a:spcPts val="1265"/>
                        </a:spcBef>
                      </a:pPr>
                      <a:r>
                        <a:rPr sz="1300" b="0" i="0" spc="-10" dirty="0">
                          <a:solidFill>
                            <a:srgbClr val="0459A3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Industrias energéticas</a:t>
                      </a:r>
                      <a:endParaRPr sz="13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60655" marB="0">
                    <a:lnL w="9525">
                      <a:solidFill>
                        <a:srgbClr val="0459A3"/>
                      </a:solidFill>
                      <a:prstDash val="solid"/>
                    </a:lnL>
                    <a:lnR w="9525">
                      <a:solidFill>
                        <a:srgbClr val="0459A3"/>
                      </a:solidFill>
                      <a:prstDash val="solid"/>
                    </a:lnR>
                    <a:lnT w="9525">
                      <a:solidFill>
                        <a:srgbClr val="0459A3"/>
                      </a:solidFill>
                      <a:prstDash val="solid"/>
                    </a:lnT>
                    <a:lnB w="9525">
                      <a:solidFill>
                        <a:srgbClr val="0459A3"/>
                      </a:solidFill>
                      <a:prstDash val="solid"/>
                    </a:lnB>
                    <a:solidFill>
                      <a:srgbClr val="D0E4DF"/>
                    </a:solidFill>
                  </a:tcPr>
                </a:tc>
                <a:tc>
                  <a:txBody>
                    <a:bodyPr/>
                    <a:lstStyle/>
                    <a:p>
                      <a:pPr marL="342265" marR="101600" indent="-163195">
                        <a:lnSpc>
                          <a:spcPct val="100699"/>
                        </a:lnSpc>
                        <a:spcBef>
                          <a:spcPts val="1265"/>
                        </a:spcBef>
                      </a:pPr>
                      <a:r>
                        <a:rPr sz="1300" b="0" i="0" dirty="0">
                          <a:solidFill>
                            <a:srgbClr val="0459A3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Otros</a:t>
                      </a:r>
                      <a:r>
                        <a:rPr sz="1300" b="0" i="0" spc="-20" dirty="0">
                          <a:solidFill>
                            <a:srgbClr val="0459A3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300" b="0" i="0" dirty="0">
                          <a:solidFill>
                            <a:srgbClr val="0459A3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modos</a:t>
                      </a:r>
                      <a:r>
                        <a:rPr sz="1300" b="0" i="0" spc="-15" dirty="0">
                          <a:solidFill>
                            <a:srgbClr val="0459A3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300" b="0" i="0" spc="-25" dirty="0">
                          <a:solidFill>
                            <a:srgbClr val="0459A3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 </a:t>
                      </a:r>
                      <a:r>
                        <a:rPr sz="1300" b="0" i="0" spc="-10" dirty="0">
                          <a:solidFill>
                            <a:srgbClr val="0459A3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transporte</a:t>
                      </a:r>
                      <a:endParaRPr sz="13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60655" marB="0">
                    <a:lnL w="9525">
                      <a:solidFill>
                        <a:srgbClr val="0459A3"/>
                      </a:solidFill>
                      <a:prstDash val="solid"/>
                    </a:lnL>
                    <a:lnR w="9525">
                      <a:solidFill>
                        <a:srgbClr val="0459A3"/>
                      </a:solidFill>
                      <a:prstDash val="solid"/>
                    </a:lnR>
                    <a:lnT w="9525">
                      <a:solidFill>
                        <a:srgbClr val="0459A3"/>
                      </a:solidFill>
                      <a:prstDash val="solid"/>
                    </a:lnT>
                    <a:lnB w="9525">
                      <a:solidFill>
                        <a:srgbClr val="0459A3"/>
                      </a:solidFill>
                      <a:prstDash val="solid"/>
                    </a:lnB>
                    <a:solidFill>
                      <a:srgbClr val="D0E4D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endParaRPr sz="13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40640" algn="ctr">
                        <a:lnSpc>
                          <a:spcPct val="100000"/>
                        </a:lnSpc>
                      </a:pPr>
                      <a:r>
                        <a:rPr sz="1300" b="0" i="0" spc="-10" dirty="0">
                          <a:solidFill>
                            <a:srgbClr val="0459A3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Otros</a:t>
                      </a:r>
                      <a:endParaRPr sz="13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62230" marB="0">
                    <a:lnL w="9525">
                      <a:solidFill>
                        <a:srgbClr val="0459A3"/>
                      </a:solidFill>
                      <a:prstDash val="solid"/>
                    </a:lnL>
                    <a:lnR w="9525">
                      <a:solidFill>
                        <a:srgbClr val="0459A3"/>
                      </a:solidFill>
                      <a:prstDash val="solid"/>
                    </a:lnR>
                    <a:lnT w="9525">
                      <a:solidFill>
                        <a:srgbClr val="0459A3"/>
                      </a:solidFill>
                      <a:prstDash val="solid"/>
                    </a:lnT>
                    <a:lnB w="9525">
                      <a:solidFill>
                        <a:srgbClr val="0459A3"/>
                      </a:solidFill>
                      <a:prstDash val="solid"/>
                    </a:lnB>
                    <a:solidFill>
                      <a:srgbClr val="D0E4D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4335">
                <a:tc>
                  <a:txBody>
                    <a:bodyPr/>
                    <a:lstStyle/>
                    <a:p>
                      <a:pPr marL="22860" algn="ctr">
                        <a:lnSpc>
                          <a:spcPct val="100000"/>
                        </a:lnSpc>
                        <a:spcBef>
                          <a:spcPts val="439"/>
                        </a:spcBef>
                      </a:pPr>
                      <a:r>
                        <a:rPr sz="1350" b="1" i="0" spc="-2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r>
                        <a:rPr sz="2175" b="1" i="0" spc="-37" baseline="-13409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  <a:endParaRPr sz="2175" b="1" i="0" baseline="-13409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55879" marB="0">
                    <a:lnL w="9525">
                      <a:solidFill>
                        <a:srgbClr val="0459A3"/>
                      </a:solidFill>
                      <a:prstDash val="solid"/>
                    </a:lnL>
                    <a:lnR w="9525">
                      <a:solidFill>
                        <a:srgbClr val="0459A3"/>
                      </a:solidFill>
                      <a:prstDash val="solid"/>
                    </a:lnR>
                    <a:lnT w="9525">
                      <a:solidFill>
                        <a:srgbClr val="0459A3"/>
                      </a:solidFill>
                      <a:prstDash val="solid"/>
                    </a:lnT>
                    <a:lnB w="9525">
                      <a:solidFill>
                        <a:srgbClr val="0459A3"/>
                      </a:solidFill>
                      <a:prstDash val="solid"/>
                    </a:lnB>
                    <a:solidFill>
                      <a:srgbClr val="B3D4CC"/>
                    </a:solidFill>
                  </a:tcPr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300" b="0" i="0" spc="40" dirty="0">
                          <a:solidFill>
                            <a:srgbClr val="B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55%</a:t>
                      </a:r>
                      <a:endParaRPr sz="13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74930" marB="0">
                    <a:lnL w="9525">
                      <a:solidFill>
                        <a:srgbClr val="0459A3"/>
                      </a:solidFill>
                      <a:prstDash val="solid"/>
                    </a:lnL>
                    <a:lnR w="9525">
                      <a:solidFill>
                        <a:srgbClr val="0459A3"/>
                      </a:solidFill>
                      <a:prstDash val="solid"/>
                    </a:lnR>
                    <a:lnT w="9525">
                      <a:solidFill>
                        <a:srgbClr val="0459A3"/>
                      </a:solidFill>
                      <a:prstDash val="solid"/>
                    </a:lnT>
                    <a:lnB w="9525">
                      <a:solidFill>
                        <a:srgbClr val="0459A3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31115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300" b="0" i="0" spc="50" dirty="0">
                          <a:solidFill>
                            <a:srgbClr val="0459A3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25%</a:t>
                      </a:r>
                      <a:endParaRPr sz="13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74930" marB="0">
                    <a:lnL w="9525">
                      <a:solidFill>
                        <a:srgbClr val="0459A3"/>
                      </a:solidFill>
                      <a:prstDash val="solid"/>
                    </a:lnL>
                    <a:lnR w="9525">
                      <a:solidFill>
                        <a:srgbClr val="0459A3"/>
                      </a:solidFill>
                      <a:prstDash val="solid"/>
                    </a:lnR>
                    <a:lnT w="9525">
                      <a:solidFill>
                        <a:srgbClr val="0459A3"/>
                      </a:solidFill>
                      <a:prstDash val="solid"/>
                    </a:lnT>
                    <a:lnB w="9525">
                      <a:solidFill>
                        <a:srgbClr val="0459A3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111760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300" b="0" i="0" spc="50" dirty="0">
                          <a:solidFill>
                            <a:srgbClr val="0459A3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3%</a:t>
                      </a:r>
                      <a:endParaRPr sz="13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74930" marB="0">
                    <a:lnL w="9525">
                      <a:solidFill>
                        <a:srgbClr val="0459A3"/>
                      </a:solidFill>
                      <a:prstDash val="solid"/>
                    </a:lnL>
                    <a:lnR w="9525">
                      <a:solidFill>
                        <a:srgbClr val="0459A3"/>
                      </a:solidFill>
                      <a:prstDash val="solid"/>
                    </a:lnR>
                    <a:lnT w="9525">
                      <a:solidFill>
                        <a:srgbClr val="0459A3"/>
                      </a:solidFill>
                      <a:prstDash val="solid"/>
                    </a:lnT>
                    <a:lnB w="9525">
                      <a:solidFill>
                        <a:srgbClr val="0459A3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41275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300" b="0" i="0" spc="60" dirty="0">
                          <a:solidFill>
                            <a:srgbClr val="0459A3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7%</a:t>
                      </a:r>
                      <a:endParaRPr sz="13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74930" marB="0">
                    <a:lnL w="9525">
                      <a:solidFill>
                        <a:srgbClr val="0459A3"/>
                      </a:solidFill>
                      <a:prstDash val="solid"/>
                    </a:lnL>
                    <a:lnR w="9525">
                      <a:solidFill>
                        <a:srgbClr val="0459A3"/>
                      </a:solidFill>
                      <a:prstDash val="solid"/>
                    </a:lnR>
                    <a:lnT w="9525">
                      <a:solidFill>
                        <a:srgbClr val="0459A3"/>
                      </a:solidFill>
                      <a:prstDash val="solid"/>
                    </a:lnT>
                    <a:lnB w="9525">
                      <a:solidFill>
                        <a:srgbClr val="0459A3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70485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300" b="0" i="0" spc="-25" dirty="0">
                          <a:solidFill>
                            <a:srgbClr val="0459A3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8%</a:t>
                      </a:r>
                      <a:endParaRPr sz="13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74930" marB="0">
                    <a:lnL w="9525">
                      <a:solidFill>
                        <a:srgbClr val="0459A3"/>
                      </a:solidFill>
                      <a:prstDash val="solid"/>
                    </a:lnL>
                    <a:lnR w="9525">
                      <a:solidFill>
                        <a:srgbClr val="0459A3"/>
                      </a:solidFill>
                      <a:prstDash val="solid"/>
                    </a:lnR>
                    <a:lnT w="9525">
                      <a:solidFill>
                        <a:srgbClr val="0459A3"/>
                      </a:solidFill>
                      <a:prstDash val="solid"/>
                    </a:lnT>
                    <a:lnB w="9525">
                      <a:solidFill>
                        <a:srgbClr val="0459A3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40640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300" b="0" i="0" spc="-50" dirty="0">
                          <a:solidFill>
                            <a:srgbClr val="0459A3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sz="13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74930" marB="0">
                    <a:lnL w="9525">
                      <a:solidFill>
                        <a:srgbClr val="0459A3"/>
                      </a:solidFill>
                      <a:prstDash val="solid"/>
                    </a:lnL>
                    <a:lnR w="9525">
                      <a:solidFill>
                        <a:srgbClr val="0459A3"/>
                      </a:solidFill>
                      <a:prstDash val="solid"/>
                    </a:lnR>
                    <a:lnT w="9525">
                      <a:solidFill>
                        <a:srgbClr val="0459A3"/>
                      </a:solidFill>
                      <a:prstDash val="solid"/>
                    </a:lnT>
                    <a:lnB w="9525">
                      <a:solidFill>
                        <a:srgbClr val="0459A3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4335">
                <a:tc>
                  <a:txBody>
                    <a:bodyPr/>
                    <a:lstStyle/>
                    <a:p>
                      <a:pPr marL="27305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1350" b="1" i="0" spc="7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PM</a:t>
                      </a:r>
                      <a:r>
                        <a:rPr sz="1500" b="1" i="0" spc="104" baseline="-19444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  <a:endParaRPr sz="1500" b="1" i="0" baseline="-19444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74295" marB="0">
                    <a:lnL w="9525">
                      <a:solidFill>
                        <a:srgbClr val="0459A3"/>
                      </a:solidFill>
                      <a:prstDash val="solid"/>
                    </a:lnL>
                    <a:lnR w="9525">
                      <a:solidFill>
                        <a:srgbClr val="0459A3"/>
                      </a:solidFill>
                      <a:prstDash val="solid"/>
                    </a:lnR>
                    <a:lnT w="9525">
                      <a:solidFill>
                        <a:srgbClr val="0459A3"/>
                      </a:solidFill>
                      <a:prstDash val="solid"/>
                    </a:lnT>
                    <a:lnB w="9525">
                      <a:solidFill>
                        <a:srgbClr val="0459A3"/>
                      </a:solidFill>
                      <a:prstDash val="solid"/>
                    </a:lnB>
                    <a:solidFill>
                      <a:srgbClr val="B3D4CC"/>
                    </a:solidFill>
                  </a:tcPr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300" b="0" i="0" spc="30" dirty="0">
                          <a:solidFill>
                            <a:srgbClr val="0459A3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26%</a:t>
                      </a:r>
                      <a:endParaRPr sz="13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459A3"/>
                      </a:solidFill>
                      <a:prstDash val="solid"/>
                    </a:lnL>
                    <a:lnR w="9525">
                      <a:solidFill>
                        <a:srgbClr val="0459A3"/>
                      </a:solidFill>
                      <a:prstDash val="solid"/>
                    </a:lnR>
                    <a:lnT w="9525">
                      <a:solidFill>
                        <a:srgbClr val="0459A3"/>
                      </a:solidFill>
                      <a:prstDash val="solid"/>
                    </a:lnT>
                    <a:lnB w="9525">
                      <a:solidFill>
                        <a:srgbClr val="0459A3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3175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300" b="0" i="0" spc="70" dirty="0">
                          <a:solidFill>
                            <a:srgbClr val="B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33%</a:t>
                      </a:r>
                      <a:endParaRPr sz="13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459A3"/>
                      </a:solidFill>
                      <a:prstDash val="solid"/>
                    </a:lnL>
                    <a:lnR w="9525">
                      <a:solidFill>
                        <a:srgbClr val="0459A3"/>
                      </a:solidFill>
                      <a:prstDash val="solid"/>
                    </a:lnR>
                    <a:lnT w="9525">
                      <a:solidFill>
                        <a:srgbClr val="0459A3"/>
                      </a:solidFill>
                      <a:prstDash val="solid"/>
                    </a:lnT>
                    <a:lnB w="9525">
                      <a:solidFill>
                        <a:srgbClr val="0459A3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112395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300" b="0" i="0" spc="40" dirty="0">
                          <a:solidFill>
                            <a:srgbClr val="0459A3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24%</a:t>
                      </a:r>
                      <a:endParaRPr sz="13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80010" marB="0">
                    <a:lnL w="9525">
                      <a:solidFill>
                        <a:srgbClr val="0459A3"/>
                      </a:solidFill>
                      <a:prstDash val="solid"/>
                    </a:lnL>
                    <a:lnR w="9525">
                      <a:solidFill>
                        <a:srgbClr val="0459A3"/>
                      </a:solidFill>
                      <a:prstDash val="solid"/>
                    </a:lnR>
                    <a:lnT w="9525">
                      <a:solidFill>
                        <a:srgbClr val="0459A3"/>
                      </a:solidFill>
                      <a:prstDash val="solid"/>
                    </a:lnT>
                    <a:lnB w="9525">
                      <a:solidFill>
                        <a:srgbClr val="0459A3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412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300" b="0" i="0" spc="-25" dirty="0">
                          <a:solidFill>
                            <a:srgbClr val="0459A3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4%</a:t>
                      </a:r>
                      <a:endParaRPr sz="13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459A3"/>
                      </a:solidFill>
                      <a:prstDash val="solid"/>
                    </a:lnL>
                    <a:lnR w="9525">
                      <a:solidFill>
                        <a:srgbClr val="0459A3"/>
                      </a:solidFill>
                      <a:prstDash val="solid"/>
                    </a:lnR>
                    <a:lnT w="9525">
                      <a:solidFill>
                        <a:srgbClr val="0459A3"/>
                      </a:solidFill>
                      <a:prstDash val="solid"/>
                    </a:lnT>
                    <a:lnB w="9525">
                      <a:solidFill>
                        <a:srgbClr val="0459A3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7048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300" b="0" i="0" spc="-50" dirty="0">
                          <a:solidFill>
                            <a:srgbClr val="0459A3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sz="13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459A3"/>
                      </a:solidFill>
                      <a:prstDash val="solid"/>
                    </a:lnL>
                    <a:lnR w="9525">
                      <a:solidFill>
                        <a:srgbClr val="0459A3"/>
                      </a:solidFill>
                      <a:prstDash val="solid"/>
                    </a:lnR>
                    <a:lnT w="9525">
                      <a:solidFill>
                        <a:srgbClr val="0459A3"/>
                      </a:solidFill>
                      <a:prstDash val="solid"/>
                    </a:lnT>
                    <a:lnB w="9525">
                      <a:solidFill>
                        <a:srgbClr val="0459A3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406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300" b="0" i="0" spc="85" dirty="0">
                          <a:solidFill>
                            <a:srgbClr val="0459A3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10%</a:t>
                      </a:r>
                      <a:endParaRPr sz="13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459A3"/>
                      </a:solidFill>
                      <a:prstDash val="solid"/>
                    </a:lnL>
                    <a:lnR w="9525">
                      <a:solidFill>
                        <a:srgbClr val="0459A3"/>
                      </a:solidFill>
                      <a:prstDash val="solid"/>
                    </a:lnR>
                    <a:lnT w="9525">
                      <a:solidFill>
                        <a:srgbClr val="0459A3"/>
                      </a:solidFill>
                      <a:prstDash val="solid"/>
                    </a:lnT>
                    <a:lnB w="9525">
                      <a:solidFill>
                        <a:srgbClr val="0459A3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4335">
                <a:tc>
                  <a:txBody>
                    <a:bodyPr/>
                    <a:lstStyle/>
                    <a:p>
                      <a:pPr marL="22860" algn="ctr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sz="2025" b="1" i="0" spc="67" baseline="14403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PM</a:t>
                      </a:r>
                      <a:r>
                        <a:rPr sz="1000" b="1" i="0" spc="4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2.5</a:t>
                      </a:r>
                      <a:endParaRPr sz="100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14935" marB="0">
                    <a:lnL w="9525">
                      <a:solidFill>
                        <a:srgbClr val="0459A3"/>
                      </a:solidFill>
                      <a:prstDash val="solid"/>
                    </a:lnL>
                    <a:lnR w="9525">
                      <a:solidFill>
                        <a:srgbClr val="0459A3"/>
                      </a:solidFill>
                      <a:prstDash val="solid"/>
                    </a:lnR>
                    <a:lnT w="9525">
                      <a:solidFill>
                        <a:srgbClr val="0459A3"/>
                      </a:solidFill>
                      <a:prstDash val="solid"/>
                    </a:lnT>
                    <a:lnB w="9525">
                      <a:solidFill>
                        <a:srgbClr val="0459A3"/>
                      </a:solidFill>
                      <a:prstDash val="solid"/>
                    </a:lnB>
                    <a:solidFill>
                      <a:srgbClr val="B3D4CC"/>
                    </a:solidFill>
                  </a:tcPr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300" b="0" i="0" spc="25" dirty="0">
                          <a:solidFill>
                            <a:srgbClr val="0459A3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30%</a:t>
                      </a:r>
                      <a:endParaRPr sz="13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78740" marB="0">
                    <a:lnL w="9525">
                      <a:solidFill>
                        <a:srgbClr val="0459A3"/>
                      </a:solidFill>
                      <a:prstDash val="solid"/>
                    </a:lnL>
                    <a:lnR w="9525">
                      <a:solidFill>
                        <a:srgbClr val="0459A3"/>
                      </a:solidFill>
                      <a:prstDash val="solid"/>
                    </a:lnR>
                    <a:lnT w="9525">
                      <a:solidFill>
                        <a:srgbClr val="0459A3"/>
                      </a:solidFill>
                      <a:prstDash val="solid"/>
                    </a:lnT>
                    <a:lnB w="9525">
                      <a:solidFill>
                        <a:srgbClr val="0459A3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31750" algn="ctr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300" b="0" i="0" spc="30" dirty="0">
                          <a:solidFill>
                            <a:srgbClr val="0459A3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26%</a:t>
                      </a:r>
                      <a:endParaRPr sz="13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78740" marB="0">
                    <a:lnL w="9525">
                      <a:solidFill>
                        <a:srgbClr val="0459A3"/>
                      </a:solidFill>
                      <a:prstDash val="solid"/>
                    </a:lnL>
                    <a:lnR w="9525">
                      <a:solidFill>
                        <a:srgbClr val="0459A3"/>
                      </a:solidFill>
                      <a:prstDash val="solid"/>
                    </a:lnR>
                    <a:lnT w="9525">
                      <a:solidFill>
                        <a:srgbClr val="0459A3"/>
                      </a:solidFill>
                      <a:prstDash val="solid"/>
                    </a:lnT>
                    <a:lnB w="9525">
                      <a:solidFill>
                        <a:srgbClr val="0459A3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112395" algn="ctr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300" b="0" i="0" spc="25" dirty="0">
                          <a:solidFill>
                            <a:srgbClr val="B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38%</a:t>
                      </a:r>
                      <a:endParaRPr sz="13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78740" marB="0">
                    <a:lnL w="9525">
                      <a:solidFill>
                        <a:srgbClr val="0459A3"/>
                      </a:solidFill>
                      <a:prstDash val="solid"/>
                    </a:lnL>
                    <a:lnR w="9525">
                      <a:solidFill>
                        <a:srgbClr val="0459A3"/>
                      </a:solidFill>
                      <a:prstDash val="solid"/>
                    </a:lnR>
                    <a:lnT w="9525">
                      <a:solidFill>
                        <a:srgbClr val="0459A3"/>
                      </a:solidFill>
                      <a:prstDash val="solid"/>
                    </a:lnT>
                    <a:lnB w="9525">
                      <a:solidFill>
                        <a:srgbClr val="0459A3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41275" algn="ctr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300" b="0" i="0" spc="50" dirty="0">
                          <a:solidFill>
                            <a:srgbClr val="0459A3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3%</a:t>
                      </a:r>
                      <a:endParaRPr sz="13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78740" marB="0">
                    <a:lnL w="9525">
                      <a:solidFill>
                        <a:srgbClr val="0459A3"/>
                      </a:solidFill>
                      <a:prstDash val="solid"/>
                    </a:lnL>
                    <a:lnR w="9525">
                      <a:solidFill>
                        <a:srgbClr val="0459A3"/>
                      </a:solidFill>
                      <a:prstDash val="solid"/>
                    </a:lnR>
                    <a:lnT w="9525">
                      <a:solidFill>
                        <a:srgbClr val="0459A3"/>
                      </a:solidFill>
                      <a:prstDash val="solid"/>
                    </a:lnT>
                    <a:lnB w="9525">
                      <a:solidFill>
                        <a:srgbClr val="0459A3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70485" algn="ctr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300" b="0" i="0" spc="40" dirty="0">
                          <a:solidFill>
                            <a:srgbClr val="0459A3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2%</a:t>
                      </a:r>
                      <a:endParaRPr sz="13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78740" marB="0">
                    <a:lnL w="9525">
                      <a:solidFill>
                        <a:srgbClr val="0459A3"/>
                      </a:solidFill>
                      <a:prstDash val="solid"/>
                    </a:lnL>
                    <a:lnR w="9525">
                      <a:solidFill>
                        <a:srgbClr val="0459A3"/>
                      </a:solidFill>
                      <a:prstDash val="solid"/>
                    </a:lnR>
                    <a:lnT w="9525">
                      <a:solidFill>
                        <a:srgbClr val="0459A3"/>
                      </a:solidFill>
                      <a:prstDash val="solid"/>
                    </a:lnT>
                    <a:lnB w="9525">
                      <a:solidFill>
                        <a:srgbClr val="0459A3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40640" algn="ctr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300" b="0" i="0" spc="-50" dirty="0">
                          <a:solidFill>
                            <a:srgbClr val="0459A3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sz="13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78740" marB="0">
                    <a:lnL w="9525">
                      <a:solidFill>
                        <a:srgbClr val="0459A3"/>
                      </a:solidFill>
                      <a:prstDash val="solid"/>
                    </a:lnL>
                    <a:lnR w="9525">
                      <a:solidFill>
                        <a:srgbClr val="0459A3"/>
                      </a:solidFill>
                      <a:prstDash val="solid"/>
                    </a:lnR>
                    <a:lnT w="9525">
                      <a:solidFill>
                        <a:srgbClr val="0459A3"/>
                      </a:solidFill>
                      <a:prstDash val="solid"/>
                    </a:lnT>
                    <a:lnB w="9525">
                      <a:solidFill>
                        <a:srgbClr val="0459A3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4335">
                <a:tc>
                  <a:txBody>
                    <a:bodyPr/>
                    <a:lstStyle/>
                    <a:p>
                      <a:pPr marL="22860" algn="ctr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sz="1350" b="1" i="0" spc="-2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</a:t>
                      </a:r>
                      <a:r>
                        <a:rPr sz="2175" b="1" i="0" spc="-37" baseline="-13409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  <a:endParaRPr sz="2175" b="1" i="0" baseline="-13409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57785" marB="0">
                    <a:lnL w="9525">
                      <a:solidFill>
                        <a:srgbClr val="0459A3"/>
                      </a:solidFill>
                      <a:prstDash val="solid"/>
                    </a:lnL>
                    <a:lnR w="9525">
                      <a:solidFill>
                        <a:srgbClr val="0459A3"/>
                      </a:solidFill>
                      <a:prstDash val="solid"/>
                    </a:lnR>
                    <a:lnT w="9525">
                      <a:solidFill>
                        <a:srgbClr val="0459A3"/>
                      </a:solidFill>
                      <a:prstDash val="solid"/>
                    </a:lnT>
                    <a:lnB w="9525">
                      <a:solidFill>
                        <a:srgbClr val="0459A3"/>
                      </a:solidFill>
                      <a:prstDash val="solid"/>
                    </a:lnB>
                    <a:solidFill>
                      <a:srgbClr val="B3D4CC"/>
                    </a:solidFill>
                  </a:tcPr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300" b="0" i="0" spc="-50" dirty="0">
                          <a:solidFill>
                            <a:srgbClr val="0459A3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sz="13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76835" marB="0">
                    <a:lnL w="9525">
                      <a:solidFill>
                        <a:srgbClr val="0459A3"/>
                      </a:solidFill>
                      <a:prstDash val="solid"/>
                    </a:lnL>
                    <a:lnR w="9525">
                      <a:solidFill>
                        <a:srgbClr val="0459A3"/>
                      </a:solidFill>
                      <a:prstDash val="solid"/>
                    </a:lnR>
                    <a:lnT w="9525">
                      <a:solidFill>
                        <a:srgbClr val="0459A3"/>
                      </a:solidFill>
                      <a:prstDash val="solid"/>
                    </a:lnT>
                    <a:lnB w="9525">
                      <a:solidFill>
                        <a:srgbClr val="0459A3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31750" algn="ct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300" b="0" i="0" spc="30" dirty="0">
                          <a:solidFill>
                            <a:srgbClr val="0459A3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29%</a:t>
                      </a:r>
                      <a:endParaRPr sz="13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76835" marB="0">
                    <a:lnL w="9525">
                      <a:solidFill>
                        <a:srgbClr val="0459A3"/>
                      </a:solidFill>
                      <a:prstDash val="solid"/>
                    </a:lnL>
                    <a:lnR w="9525">
                      <a:solidFill>
                        <a:srgbClr val="0459A3"/>
                      </a:solidFill>
                      <a:prstDash val="solid"/>
                    </a:lnR>
                    <a:lnT w="9525">
                      <a:solidFill>
                        <a:srgbClr val="0459A3"/>
                      </a:solidFill>
                      <a:prstDash val="solid"/>
                    </a:lnT>
                    <a:lnB w="9525">
                      <a:solidFill>
                        <a:srgbClr val="0459A3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112395" algn="ct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300" b="0" i="0" spc="40" dirty="0">
                          <a:solidFill>
                            <a:srgbClr val="0459A3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2%</a:t>
                      </a:r>
                      <a:endParaRPr sz="13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76835" marB="0">
                    <a:lnL w="9525">
                      <a:solidFill>
                        <a:srgbClr val="0459A3"/>
                      </a:solidFill>
                      <a:prstDash val="solid"/>
                    </a:lnL>
                    <a:lnR w="9525">
                      <a:solidFill>
                        <a:srgbClr val="0459A3"/>
                      </a:solidFill>
                      <a:prstDash val="solid"/>
                    </a:lnR>
                    <a:lnT w="9525">
                      <a:solidFill>
                        <a:srgbClr val="0459A3"/>
                      </a:solidFill>
                      <a:prstDash val="solid"/>
                    </a:lnT>
                    <a:lnB w="9525">
                      <a:solidFill>
                        <a:srgbClr val="0459A3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41275" algn="ct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300" b="0" i="0" spc="-25" dirty="0">
                          <a:solidFill>
                            <a:srgbClr val="B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68%</a:t>
                      </a:r>
                      <a:endParaRPr sz="13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76835" marB="0">
                    <a:lnL w="9525">
                      <a:solidFill>
                        <a:srgbClr val="0459A3"/>
                      </a:solidFill>
                      <a:prstDash val="solid"/>
                    </a:lnL>
                    <a:lnR w="9525">
                      <a:solidFill>
                        <a:srgbClr val="0459A3"/>
                      </a:solidFill>
                      <a:prstDash val="solid"/>
                    </a:lnR>
                    <a:lnT w="9525">
                      <a:solidFill>
                        <a:srgbClr val="0459A3"/>
                      </a:solidFill>
                      <a:prstDash val="solid"/>
                    </a:lnT>
                    <a:lnB w="9525">
                      <a:solidFill>
                        <a:srgbClr val="0459A3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70485" algn="ct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300" b="0" i="0" spc="-50" dirty="0">
                          <a:solidFill>
                            <a:srgbClr val="0459A3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sz="13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76835" marB="0">
                    <a:lnL w="9525">
                      <a:solidFill>
                        <a:srgbClr val="0459A3"/>
                      </a:solidFill>
                      <a:prstDash val="solid"/>
                    </a:lnL>
                    <a:lnR w="9525">
                      <a:solidFill>
                        <a:srgbClr val="0459A3"/>
                      </a:solidFill>
                      <a:prstDash val="solid"/>
                    </a:lnR>
                    <a:lnT w="9525">
                      <a:solidFill>
                        <a:srgbClr val="0459A3"/>
                      </a:solidFill>
                      <a:prstDash val="solid"/>
                    </a:lnT>
                    <a:lnB w="9525">
                      <a:solidFill>
                        <a:srgbClr val="0459A3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40640" algn="ct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300" b="0" i="0" spc="-50" dirty="0">
                          <a:solidFill>
                            <a:srgbClr val="0459A3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sz="13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76835" marB="0">
                    <a:lnL w="9525">
                      <a:solidFill>
                        <a:srgbClr val="0459A3"/>
                      </a:solidFill>
                      <a:prstDash val="solid"/>
                    </a:lnL>
                    <a:lnR w="9525">
                      <a:solidFill>
                        <a:srgbClr val="0459A3"/>
                      </a:solidFill>
                      <a:prstDash val="solid"/>
                    </a:lnR>
                    <a:lnT w="9525">
                      <a:solidFill>
                        <a:srgbClr val="0459A3"/>
                      </a:solidFill>
                      <a:prstDash val="solid"/>
                    </a:lnT>
                    <a:lnB w="9525">
                      <a:solidFill>
                        <a:srgbClr val="0459A3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4335">
                <a:tc>
                  <a:txBody>
                    <a:bodyPr/>
                    <a:lstStyle/>
                    <a:p>
                      <a:pPr marL="22860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300" b="1" i="0" spc="-25" dirty="0">
                          <a:solidFill>
                            <a:srgbClr val="0459A3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</a:t>
                      </a:r>
                      <a:endParaRPr sz="130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74930" marB="0">
                    <a:lnL w="9525">
                      <a:solidFill>
                        <a:srgbClr val="0459A3"/>
                      </a:solidFill>
                      <a:prstDash val="solid"/>
                    </a:lnL>
                    <a:lnR w="9525">
                      <a:solidFill>
                        <a:srgbClr val="0459A3"/>
                      </a:solidFill>
                      <a:prstDash val="solid"/>
                    </a:lnR>
                    <a:lnT w="9525">
                      <a:solidFill>
                        <a:srgbClr val="0459A3"/>
                      </a:solidFill>
                      <a:prstDash val="solid"/>
                    </a:lnT>
                    <a:lnB w="9525">
                      <a:solidFill>
                        <a:srgbClr val="0459A3"/>
                      </a:solidFill>
                      <a:prstDash val="solid"/>
                    </a:lnB>
                    <a:solidFill>
                      <a:srgbClr val="B3D4CC"/>
                    </a:solidFill>
                  </a:tcPr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300" b="0" i="0" spc="70" dirty="0">
                          <a:solidFill>
                            <a:srgbClr val="0459A3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27%</a:t>
                      </a:r>
                      <a:endParaRPr sz="13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74930" marB="0">
                    <a:lnL w="9525">
                      <a:solidFill>
                        <a:srgbClr val="0459A3"/>
                      </a:solidFill>
                      <a:prstDash val="solid"/>
                    </a:lnL>
                    <a:lnR w="9525">
                      <a:solidFill>
                        <a:srgbClr val="0459A3"/>
                      </a:solidFill>
                      <a:prstDash val="solid"/>
                    </a:lnR>
                    <a:lnT w="9525">
                      <a:solidFill>
                        <a:srgbClr val="0459A3"/>
                      </a:solidFill>
                      <a:prstDash val="solid"/>
                    </a:lnT>
                    <a:lnB w="9525">
                      <a:solidFill>
                        <a:srgbClr val="0459A3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31750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300" b="0" i="0" spc="50" dirty="0">
                          <a:solidFill>
                            <a:srgbClr val="B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52%</a:t>
                      </a:r>
                      <a:endParaRPr sz="13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74930" marB="0">
                    <a:lnL w="9525">
                      <a:solidFill>
                        <a:srgbClr val="0459A3"/>
                      </a:solidFill>
                      <a:prstDash val="solid"/>
                    </a:lnL>
                    <a:lnR w="9525">
                      <a:solidFill>
                        <a:srgbClr val="0459A3"/>
                      </a:solidFill>
                      <a:prstDash val="solid"/>
                    </a:lnR>
                    <a:lnT w="9525">
                      <a:solidFill>
                        <a:srgbClr val="0459A3"/>
                      </a:solidFill>
                      <a:prstDash val="solid"/>
                    </a:lnT>
                    <a:lnB w="9525">
                      <a:solidFill>
                        <a:srgbClr val="0459A3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113030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300" b="0" i="0" spc="135" dirty="0">
                          <a:solidFill>
                            <a:srgbClr val="0459A3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17%</a:t>
                      </a:r>
                      <a:endParaRPr sz="13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74930" marB="0">
                    <a:lnL w="9525">
                      <a:solidFill>
                        <a:srgbClr val="0459A3"/>
                      </a:solidFill>
                      <a:prstDash val="solid"/>
                    </a:lnL>
                    <a:lnR w="9525">
                      <a:solidFill>
                        <a:srgbClr val="0459A3"/>
                      </a:solidFill>
                      <a:prstDash val="solid"/>
                    </a:lnR>
                    <a:lnT w="9525">
                      <a:solidFill>
                        <a:srgbClr val="0459A3"/>
                      </a:solidFill>
                      <a:prstDash val="solid"/>
                    </a:lnT>
                    <a:lnB w="9525">
                      <a:solidFill>
                        <a:srgbClr val="0459A3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41275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300" b="0" i="0" spc="40" dirty="0">
                          <a:solidFill>
                            <a:srgbClr val="0459A3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2%</a:t>
                      </a:r>
                      <a:endParaRPr sz="13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74930" marB="0">
                    <a:lnL w="9525">
                      <a:solidFill>
                        <a:srgbClr val="0459A3"/>
                      </a:solidFill>
                      <a:prstDash val="solid"/>
                    </a:lnL>
                    <a:lnR w="9525">
                      <a:solidFill>
                        <a:srgbClr val="0459A3"/>
                      </a:solidFill>
                      <a:prstDash val="solid"/>
                    </a:lnR>
                    <a:lnT w="9525">
                      <a:solidFill>
                        <a:srgbClr val="0459A3"/>
                      </a:solidFill>
                      <a:prstDash val="solid"/>
                    </a:lnT>
                    <a:lnB w="9525">
                      <a:solidFill>
                        <a:srgbClr val="0459A3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70485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300" b="0" i="0" spc="-50" dirty="0">
                          <a:solidFill>
                            <a:srgbClr val="0459A3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sz="13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74930" marB="0">
                    <a:lnL w="9525">
                      <a:solidFill>
                        <a:srgbClr val="0459A3"/>
                      </a:solidFill>
                      <a:prstDash val="solid"/>
                    </a:lnL>
                    <a:lnR w="9525">
                      <a:solidFill>
                        <a:srgbClr val="0459A3"/>
                      </a:solidFill>
                      <a:prstDash val="solid"/>
                    </a:lnR>
                    <a:lnT w="9525">
                      <a:solidFill>
                        <a:srgbClr val="0459A3"/>
                      </a:solidFill>
                      <a:prstDash val="solid"/>
                    </a:lnT>
                    <a:lnB w="9525">
                      <a:solidFill>
                        <a:srgbClr val="0459A3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40640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300" b="0" i="0" spc="-50" dirty="0">
                          <a:solidFill>
                            <a:srgbClr val="0459A3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sz="13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74930" marB="0">
                    <a:lnL w="9525">
                      <a:solidFill>
                        <a:srgbClr val="0459A3"/>
                      </a:solidFill>
                      <a:prstDash val="solid"/>
                    </a:lnL>
                    <a:lnR w="9525">
                      <a:solidFill>
                        <a:srgbClr val="0459A3"/>
                      </a:solidFill>
                      <a:prstDash val="solid"/>
                    </a:lnR>
                    <a:lnT w="9525">
                      <a:solidFill>
                        <a:srgbClr val="0459A3"/>
                      </a:solidFill>
                      <a:prstDash val="solid"/>
                    </a:lnT>
                    <a:lnB w="9525">
                      <a:solidFill>
                        <a:srgbClr val="0459A3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9" name="object 13">
            <a:extLst>
              <a:ext uri="{FF2B5EF4-FFF2-40B4-BE49-F238E27FC236}">
                <a16:creationId xmlns:a16="http://schemas.microsoft.com/office/drawing/2014/main" id="{0031EDD3-692E-C63B-1474-70F8EE7C4D22}"/>
              </a:ext>
            </a:extLst>
          </p:cNvPr>
          <p:cNvSpPr txBox="1"/>
          <p:nvPr/>
        </p:nvSpPr>
        <p:spPr>
          <a:xfrm>
            <a:off x="10101413" y="345260"/>
            <a:ext cx="274487" cy="197490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s-ES" sz="12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</a:t>
            </a:r>
            <a:endParaRPr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0CC28CEE-F36F-48E5-BAE6-522F75F3F6E7}"/>
              </a:ext>
            </a:extLst>
          </p:cNvPr>
          <p:cNvSpPr/>
          <p:nvPr/>
        </p:nvSpPr>
        <p:spPr>
          <a:xfrm>
            <a:off x="10119173" y="572109"/>
            <a:ext cx="274487" cy="27432"/>
          </a:xfrm>
          <a:prstGeom prst="rect">
            <a:avLst/>
          </a:prstGeom>
          <a:solidFill>
            <a:srgbClr val="009E8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bject 19">
            <a:extLst>
              <a:ext uri="{FF2B5EF4-FFF2-40B4-BE49-F238E27FC236}">
                <a16:creationId xmlns:a16="http://schemas.microsoft.com/office/drawing/2014/main" id="{702F0C44-87EF-74FC-EE13-9BA1E15E8278}"/>
              </a:ext>
            </a:extLst>
          </p:cNvPr>
          <p:cNvSpPr txBox="1"/>
          <p:nvPr/>
        </p:nvSpPr>
        <p:spPr>
          <a:xfrm>
            <a:off x="3200970" y="6835857"/>
            <a:ext cx="6184330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Fuente: </a:t>
            </a:r>
            <a:r>
              <a:rPr lang="es-ES" sz="9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Inventario de emisiones de partículas, gases acidificantes y precursores de ozono troposférico en Euskadi (</a:t>
            </a:r>
            <a:r>
              <a:rPr lang="es-ES" sz="900" dirty="0" err="1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Ihobe</a:t>
            </a:r>
            <a:r>
              <a:rPr lang="es-ES" sz="9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2019)</a:t>
            </a:r>
            <a:endParaRPr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object 5">
            <a:extLst>
              <a:ext uri="{FF2B5EF4-FFF2-40B4-BE49-F238E27FC236}">
                <a16:creationId xmlns:a16="http://schemas.microsoft.com/office/drawing/2014/main" id="{5E788CED-0975-DAF6-9238-500D39CC794C}"/>
              </a:ext>
            </a:extLst>
          </p:cNvPr>
          <p:cNvSpPr txBox="1"/>
          <p:nvPr/>
        </p:nvSpPr>
        <p:spPr>
          <a:xfrm>
            <a:off x="508849" y="-304927"/>
            <a:ext cx="912494" cy="205953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300" b="1" spc="-5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endParaRPr sz="133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08954" y="4431486"/>
            <a:ext cx="3561079" cy="3128645"/>
          </a:xfrm>
          <a:custGeom>
            <a:avLst/>
            <a:gdLst/>
            <a:ahLst/>
            <a:cxnLst/>
            <a:rect l="l" t="t" r="r" b="b"/>
            <a:pathLst>
              <a:path w="3561079" h="3128645">
                <a:moveTo>
                  <a:pt x="1780539" y="0"/>
                </a:moveTo>
                <a:lnTo>
                  <a:pt x="1728863" y="508"/>
                </a:lnTo>
                <a:lnTo>
                  <a:pt x="1677434" y="2025"/>
                </a:lnTo>
                <a:lnTo>
                  <a:pt x="1626261" y="4543"/>
                </a:lnTo>
                <a:lnTo>
                  <a:pt x="1575354" y="8052"/>
                </a:lnTo>
                <a:lnTo>
                  <a:pt x="1524723" y="12542"/>
                </a:lnTo>
                <a:lnTo>
                  <a:pt x="1474377" y="18003"/>
                </a:lnTo>
                <a:lnTo>
                  <a:pt x="1424326" y="24427"/>
                </a:lnTo>
                <a:lnTo>
                  <a:pt x="1374578" y="31804"/>
                </a:lnTo>
                <a:lnTo>
                  <a:pt x="1325145" y="40125"/>
                </a:lnTo>
                <a:lnTo>
                  <a:pt x="1276034" y="49379"/>
                </a:lnTo>
                <a:lnTo>
                  <a:pt x="1227256" y="59557"/>
                </a:lnTo>
                <a:lnTo>
                  <a:pt x="1178820" y="70651"/>
                </a:lnTo>
                <a:lnTo>
                  <a:pt x="1130735" y="82649"/>
                </a:lnTo>
                <a:lnTo>
                  <a:pt x="1083012" y="95544"/>
                </a:lnTo>
                <a:lnTo>
                  <a:pt x="1035658" y="109326"/>
                </a:lnTo>
                <a:lnTo>
                  <a:pt x="988685" y="123984"/>
                </a:lnTo>
                <a:lnTo>
                  <a:pt x="942102" y="139510"/>
                </a:lnTo>
                <a:lnTo>
                  <a:pt x="895917" y="155894"/>
                </a:lnTo>
                <a:lnTo>
                  <a:pt x="850141" y="173126"/>
                </a:lnTo>
                <a:lnTo>
                  <a:pt x="804783" y="191198"/>
                </a:lnTo>
                <a:lnTo>
                  <a:pt x="759852" y="210099"/>
                </a:lnTo>
                <a:lnTo>
                  <a:pt x="715358" y="229821"/>
                </a:lnTo>
                <a:lnTo>
                  <a:pt x="671310" y="250353"/>
                </a:lnTo>
                <a:lnTo>
                  <a:pt x="627719" y="271686"/>
                </a:lnTo>
                <a:lnTo>
                  <a:pt x="584593" y="293811"/>
                </a:lnTo>
                <a:lnTo>
                  <a:pt x="541941" y="316718"/>
                </a:lnTo>
                <a:lnTo>
                  <a:pt x="499774" y="340398"/>
                </a:lnTo>
                <a:lnTo>
                  <a:pt x="458101" y="364842"/>
                </a:lnTo>
                <a:lnTo>
                  <a:pt x="416932" y="390039"/>
                </a:lnTo>
                <a:lnTo>
                  <a:pt x="376275" y="415980"/>
                </a:lnTo>
                <a:lnTo>
                  <a:pt x="336140" y="442656"/>
                </a:lnTo>
                <a:lnTo>
                  <a:pt x="296537" y="470058"/>
                </a:lnTo>
                <a:lnTo>
                  <a:pt x="257476" y="498176"/>
                </a:lnTo>
                <a:lnTo>
                  <a:pt x="218965" y="527000"/>
                </a:lnTo>
                <a:lnTo>
                  <a:pt x="181015" y="556520"/>
                </a:lnTo>
                <a:lnTo>
                  <a:pt x="143634" y="586729"/>
                </a:lnTo>
                <a:lnTo>
                  <a:pt x="106833" y="617615"/>
                </a:lnTo>
                <a:lnTo>
                  <a:pt x="70620" y="649170"/>
                </a:lnTo>
                <a:lnTo>
                  <a:pt x="35006" y="681384"/>
                </a:lnTo>
                <a:lnTo>
                  <a:pt x="0" y="714248"/>
                </a:lnTo>
                <a:lnTo>
                  <a:pt x="0" y="3128518"/>
                </a:lnTo>
                <a:lnTo>
                  <a:pt x="3561079" y="3128518"/>
                </a:lnTo>
                <a:lnTo>
                  <a:pt x="3561079" y="714248"/>
                </a:lnTo>
                <a:lnTo>
                  <a:pt x="3514550" y="670814"/>
                </a:lnTo>
                <a:lnTo>
                  <a:pt x="3466972" y="628523"/>
                </a:lnTo>
                <a:lnTo>
                  <a:pt x="3430025" y="597116"/>
                </a:lnTo>
                <a:lnTo>
                  <a:pt x="3392484" y="566397"/>
                </a:lnTo>
                <a:lnTo>
                  <a:pt x="3354359" y="536375"/>
                </a:lnTo>
                <a:lnTo>
                  <a:pt x="3315662" y="507060"/>
                </a:lnTo>
                <a:lnTo>
                  <a:pt x="3276400" y="478461"/>
                </a:lnTo>
                <a:lnTo>
                  <a:pt x="3236584" y="450588"/>
                </a:lnTo>
                <a:lnTo>
                  <a:pt x="3196224" y="423451"/>
                </a:lnTo>
                <a:lnTo>
                  <a:pt x="3155329" y="397060"/>
                </a:lnTo>
                <a:lnTo>
                  <a:pt x="3113909" y="371424"/>
                </a:lnTo>
                <a:lnTo>
                  <a:pt x="3071973" y="346554"/>
                </a:lnTo>
                <a:lnTo>
                  <a:pt x="3029533" y="322458"/>
                </a:lnTo>
                <a:lnTo>
                  <a:pt x="2986596" y="299148"/>
                </a:lnTo>
                <a:lnTo>
                  <a:pt x="2943174" y="276632"/>
                </a:lnTo>
                <a:lnTo>
                  <a:pt x="2899275" y="254920"/>
                </a:lnTo>
                <a:lnTo>
                  <a:pt x="2854910" y="234023"/>
                </a:lnTo>
                <a:lnTo>
                  <a:pt x="2810088" y="213949"/>
                </a:lnTo>
                <a:lnTo>
                  <a:pt x="2764819" y="194709"/>
                </a:lnTo>
                <a:lnTo>
                  <a:pt x="2719113" y="176312"/>
                </a:lnTo>
                <a:lnTo>
                  <a:pt x="2672979" y="158769"/>
                </a:lnTo>
                <a:lnTo>
                  <a:pt x="2626427" y="142088"/>
                </a:lnTo>
                <a:lnTo>
                  <a:pt x="2579466" y="126280"/>
                </a:lnTo>
                <a:lnTo>
                  <a:pt x="2532108" y="111354"/>
                </a:lnTo>
                <a:lnTo>
                  <a:pt x="2484361" y="97321"/>
                </a:lnTo>
                <a:lnTo>
                  <a:pt x="2436235" y="84189"/>
                </a:lnTo>
                <a:lnTo>
                  <a:pt x="2387739" y="71969"/>
                </a:lnTo>
                <a:lnTo>
                  <a:pt x="2338885" y="60671"/>
                </a:lnTo>
                <a:lnTo>
                  <a:pt x="2289680" y="50304"/>
                </a:lnTo>
                <a:lnTo>
                  <a:pt x="2240135" y="40878"/>
                </a:lnTo>
                <a:lnTo>
                  <a:pt x="2190261" y="32403"/>
                </a:lnTo>
                <a:lnTo>
                  <a:pt x="2140065" y="24888"/>
                </a:lnTo>
                <a:lnTo>
                  <a:pt x="2089559" y="18343"/>
                </a:lnTo>
                <a:lnTo>
                  <a:pt x="2038752" y="12779"/>
                </a:lnTo>
                <a:lnTo>
                  <a:pt x="1987653" y="8204"/>
                </a:lnTo>
                <a:lnTo>
                  <a:pt x="1936273" y="4629"/>
                </a:lnTo>
                <a:lnTo>
                  <a:pt x="1884621" y="2064"/>
                </a:lnTo>
                <a:lnTo>
                  <a:pt x="1832706" y="517"/>
                </a:lnTo>
                <a:lnTo>
                  <a:pt x="1780539" y="0"/>
                </a:lnTo>
                <a:close/>
              </a:path>
            </a:pathLst>
          </a:custGeom>
          <a:solidFill>
            <a:srgbClr val="07A356">
              <a:alpha val="16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789971" y="4428183"/>
            <a:ext cx="3561079" cy="3131820"/>
          </a:xfrm>
          <a:custGeom>
            <a:avLst/>
            <a:gdLst/>
            <a:ahLst/>
            <a:cxnLst/>
            <a:rect l="l" t="t" r="r" b="b"/>
            <a:pathLst>
              <a:path w="3561079" h="3131820">
                <a:moveTo>
                  <a:pt x="1780539" y="0"/>
                </a:moveTo>
                <a:lnTo>
                  <a:pt x="1728383" y="517"/>
                </a:lnTo>
                <a:lnTo>
                  <a:pt x="1676478" y="2063"/>
                </a:lnTo>
                <a:lnTo>
                  <a:pt x="1624835" y="4627"/>
                </a:lnTo>
                <a:lnTo>
                  <a:pt x="1573463" y="8200"/>
                </a:lnTo>
                <a:lnTo>
                  <a:pt x="1522372" y="12773"/>
                </a:lnTo>
                <a:lnTo>
                  <a:pt x="1471572" y="18335"/>
                </a:lnTo>
                <a:lnTo>
                  <a:pt x="1421073" y="24877"/>
                </a:lnTo>
                <a:lnTo>
                  <a:pt x="1370884" y="32389"/>
                </a:lnTo>
                <a:lnTo>
                  <a:pt x="1321016" y="40861"/>
                </a:lnTo>
                <a:lnTo>
                  <a:pt x="1271477" y="50284"/>
                </a:lnTo>
                <a:lnTo>
                  <a:pt x="1222277" y="60647"/>
                </a:lnTo>
                <a:lnTo>
                  <a:pt x="1173427" y="71942"/>
                </a:lnTo>
                <a:lnTo>
                  <a:pt x="1124937" y="84159"/>
                </a:lnTo>
                <a:lnTo>
                  <a:pt x="1076815" y="97287"/>
                </a:lnTo>
                <a:lnTo>
                  <a:pt x="1029071" y="111317"/>
                </a:lnTo>
                <a:lnTo>
                  <a:pt x="981716" y="126239"/>
                </a:lnTo>
                <a:lnTo>
                  <a:pt x="934759" y="142044"/>
                </a:lnTo>
                <a:lnTo>
                  <a:pt x="888210" y="158722"/>
                </a:lnTo>
                <a:lnTo>
                  <a:pt x="842079" y="176263"/>
                </a:lnTo>
                <a:lnTo>
                  <a:pt x="796375" y="194658"/>
                </a:lnTo>
                <a:lnTo>
                  <a:pt x="751108" y="213896"/>
                </a:lnTo>
                <a:lnTo>
                  <a:pt x="706287" y="233968"/>
                </a:lnTo>
                <a:lnTo>
                  <a:pt x="661924" y="254865"/>
                </a:lnTo>
                <a:lnTo>
                  <a:pt x="618026" y="276576"/>
                </a:lnTo>
                <a:lnTo>
                  <a:pt x="574605" y="299092"/>
                </a:lnTo>
                <a:lnTo>
                  <a:pt x="531670" y="322403"/>
                </a:lnTo>
                <a:lnTo>
                  <a:pt x="489230" y="346499"/>
                </a:lnTo>
                <a:lnTo>
                  <a:pt x="447296" y="371371"/>
                </a:lnTo>
                <a:lnTo>
                  <a:pt x="405876" y="397009"/>
                </a:lnTo>
                <a:lnTo>
                  <a:pt x="364982" y="423403"/>
                </a:lnTo>
                <a:lnTo>
                  <a:pt x="324622" y="450544"/>
                </a:lnTo>
                <a:lnTo>
                  <a:pt x="284806" y="478422"/>
                </a:lnTo>
                <a:lnTo>
                  <a:pt x="245544" y="507027"/>
                </a:lnTo>
                <a:lnTo>
                  <a:pt x="206847" y="536349"/>
                </a:lnTo>
                <a:lnTo>
                  <a:pt x="168722" y="566379"/>
                </a:lnTo>
                <a:lnTo>
                  <a:pt x="131181" y="597107"/>
                </a:lnTo>
                <a:lnTo>
                  <a:pt x="94233" y="628523"/>
                </a:lnTo>
                <a:lnTo>
                  <a:pt x="46593" y="670814"/>
                </a:lnTo>
                <a:lnTo>
                  <a:pt x="0" y="714248"/>
                </a:lnTo>
                <a:lnTo>
                  <a:pt x="0" y="3131820"/>
                </a:lnTo>
                <a:lnTo>
                  <a:pt x="3561079" y="3131820"/>
                </a:lnTo>
                <a:lnTo>
                  <a:pt x="3561079" y="714248"/>
                </a:lnTo>
                <a:lnTo>
                  <a:pt x="3514597" y="670814"/>
                </a:lnTo>
                <a:lnTo>
                  <a:pt x="3466972" y="628523"/>
                </a:lnTo>
                <a:lnTo>
                  <a:pt x="3430025" y="597116"/>
                </a:lnTo>
                <a:lnTo>
                  <a:pt x="3392484" y="566397"/>
                </a:lnTo>
                <a:lnTo>
                  <a:pt x="3354359" y="536375"/>
                </a:lnTo>
                <a:lnTo>
                  <a:pt x="3315662" y="507060"/>
                </a:lnTo>
                <a:lnTo>
                  <a:pt x="3276400" y="478461"/>
                </a:lnTo>
                <a:lnTo>
                  <a:pt x="3236584" y="450588"/>
                </a:lnTo>
                <a:lnTo>
                  <a:pt x="3196224" y="423451"/>
                </a:lnTo>
                <a:lnTo>
                  <a:pt x="3155329" y="397060"/>
                </a:lnTo>
                <a:lnTo>
                  <a:pt x="3113909" y="371424"/>
                </a:lnTo>
                <a:lnTo>
                  <a:pt x="3071973" y="346554"/>
                </a:lnTo>
                <a:lnTo>
                  <a:pt x="3029533" y="322458"/>
                </a:lnTo>
                <a:lnTo>
                  <a:pt x="2986596" y="299148"/>
                </a:lnTo>
                <a:lnTo>
                  <a:pt x="2943174" y="276632"/>
                </a:lnTo>
                <a:lnTo>
                  <a:pt x="2899275" y="254920"/>
                </a:lnTo>
                <a:lnTo>
                  <a:pt x="2854910" y="234023"/>
                </a:lnTo>
                <a:lnTo>
                  <a:pt x="2810088" y="213949"/>
                </a:lnTo>
                <a:lnTo>
                  <a:pt x="2764819" y="194709"/>
                </a:lnTo>
                <a:lnTo>
                  <a:pt x="2719113" y="176312"/>
                </a:lnTo>
                <a:lnTo>
                  <a:pt x="2672979" y="158769"/>
                </a:lnTo>
                <a:lnTo>
                  <a:pt x="2626427" y="142088"/>
                </a:lnTo>
                <a:lnTo>
                  <a:pt x="2579466" y="126280"/>
                </a:lnTo>
                <a:lnTo>
                  <a:pt x="2532108" y="111354"/>
                </a:lnTo>
                <a:lnTo>
                  <a:pt x="2484361" y="97321"/>
                </a:lnTo>
                <a:lnTo>
                  <a:pt x="2436235" y="84189"/>
                </a:lnTo>
                <a:lnTo>
                  <a:pt x="2387739" y="71969"/>
                </a:lnTo>
                <a:lnTo>
                  <a:pt x="2338885" y="60671"/>
                </a:lnTo>
                <a:lnTo>
                  <a:pt x="2289680" y="50304"/>
                </a:lnTo>
                <a:lnTo>
                  <a:pt x="2240135" y="40878"/>
                </a:lnTo>
                <a:lnTo>
                  <a:pt x="2190261" y="32403"/>
                </a:lnTo>
                <a:lnTo>
                  <a:pt x="2140065" y="24888"/>
                </a:lnTo>
                <a:lnTo>
                  <a:pt x="2089559" y="18343"/>
                </a:lnTo>
                <a:lnTo>
                  <a:pt x="2038752" y="12779"/>
                </a:lnTo>
                <a:lnTo>
                  <a:pt x="1987653" y="8204"/>
                </a:lnTo>
                <a:lnTo>
                  <a:pt x="1936273" y="4629"/>
                </a:lnTo>
                <a:lnTo>
                  <a:pt x="1884621" y="2064"/>
                </a:lnTo>
                <a:lnTo>
                  <a:pt x="1832706" y="517"/>
                </a:lnTo>
                <a:lnTo>
                  <a:pt x="1780539" y="0"/>
                </a:lnTo>
                <a:close/>
              </a:path>
            </a:pathLst>
          </a:custGeom>
          <a:solidFill>
            <a:srgbClr val="0A8DC9">
              <a:alpha val="21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062050" y="5248636"/>
            <a:ext cx="1855470" cy="106870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80"/>
              </a:spcBef>
            </a:pPr>
            <a:r>
              <a:rPr sz="13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CUMPLE </a:t>
            </a:r>
            <a:r>
              <a:rPr sz="1300" b="1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</a:t>
            </a:r>
            <a:endParaRPr sz="13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700" marR="5080" algn="ctr">
              <a:lnSpc>
                <a:spcPct val="100000"/>
              </a:lnSpc>
              <a:spcBef>
                <a:spcPts val="130"/>
              </a:spcBef>
            </a:pPr>
            <a:r>
              <a:rPr sz="21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ACTUAL</a:t>
            </a:r>
            <a:r>
              <a:rPr sz="2100" b="1" spc="-7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1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MARCO LEGAL</a:t>
            </a:r>
            <a:endParaRPr sz="21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01320">
              <a:lnSpc>
                <a:spcPts val="1400"/>
              </a:lnSpc>
            </a:pPr>
            <a:r>
              <a:rPr sz="13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(RD </a:t>
            </a:r>
            <a:r>
              <a:rPr sz="1300" b="1" spc="1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102/2011)</a:t>
            </a:r>
            <a:endParaRPr sz="13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486940" y="5005747"/>
            <a:ext cx="2167890" cy="13741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2440"/>
              </a:lnSpc>
              <a:spcBef>
                <a:spcPts val="100"/>
              </a:spcBef>
            </a:pPr>
            <a:r>
              <a:rPr sz="2100" b="1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</a:t>
            </a:r>
            <a:endParaRPr sz="21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ts val="1310"/>
              </a:lnSpc>
            </a:pPr>
            <a:r>
              <a:rPr sz="13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CUMPLE CON </a:t>
            </a:r>
            <a:r>
              <a:rPr sz="1300" b="1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</a:t>
            </a:r>
            <a:endParaRPr sz="13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ts val="2270"/>
              </a:lnSpc>
            </a:pPr>
            <a:r>
              <a:rPr sz="21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VALORES </a:t>
            </a:r>
            <a:r>
              <a:rPr sz="21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LÍMITE</a:t>
            </a:r>
            <a:endParaRPr sz="21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ts val="1480"/>
              </a:lnSpc>
            </a:pPr>
            <a:r>
              <a:rPr sz="13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PROPUESTOS</a:t>
            </a:r>
            <a:r>
              <a:rPr sz="13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3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</a:t>
            </a:r>
            <a:r>
              <a:rPr sz="13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3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</a:t>
            </a:r>
            <a:r>
              <a:rPr sz="13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3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NUEVA</a:t>
            </a:r>
            <a:endParaRPr sz="13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065" marR="5080" algn="ctr">
              <a:lnSpc>
                <a:spcPct val="100000"/>
              </a:lnSpc>
            </a:pPr>
            <a:r>
              <a:rPr sz="13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DIRECTIVA</a:t>
            </a:r>
            <a:r>
              <a:rPr sz="13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3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2030</a:t>
            </a:r>
            <a:r>
              <a:rPr sz="13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3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</a:t>
            </a:r>
            <a:r>
              <a:rPr sz="13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3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TÉRMINOS </a:t>
            </a:r>
            <a:r>
              <a:rPr sz="13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3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3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PM</a:t>
            </a: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2.5</a:t>
            </a:r>
            <a:r>
              <a:rPr sz="13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3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sz="1300" b="1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</a:t>
            </a:r>
            <a:r>
              <a:rPr sz="1000" b="1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sz="1300" b="1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13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631389" y="6499199"/>
            <a:ext cx="716280" cy="24130"/>
          </a:xfrm>
          <a:custGeom>
            <a:avLst/>
            <a:gdLst/>
            <a:ahLst/>
            <a:cxnLst/>
            <a:rect l="l" t="t" r="r" b="b"/>
            <a:pathLst>
              <a:path w="716279" h="24129">
                <a:moveTo>
                  <a:pt x="716241" y="0"/>
                </a:moveTo>
                <a:lnTo>
                  <a:pt x="0" y="0"/>
                </a:lnTo>
                <a:lnTo>
                  <a:pt x="0" y="23723"/>
                </a:lnTo>
                <a:lnTo>
                  <a:pt x="716241" y="23723"/>
                </a:lnTo>
                <a:lnTo>
                  <a:pt x="716241" y="0"/>
                </a:lnTo>
                <a:close/>
              </a:path>
            </a:pathLst>
          </a:custGeom>
          <a:solidFill>
            <a:srgbClr val="4F9582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" name="object 7"/>
          <p:cNvGrpSpPr/>
          <p:nvPr/>
        </p:nvGrpSpPr>
        <p:grpSpPr>
          <a:xfrm>
            <a:off x="7239507" y="4197133"/>
            <a:ext cx="3452495" cy="3362960"/>
            <a:chOff x="7239507" y="4197133"/>
            <a:chExt cx="3452495" cy="3362960"/>
          </a:xfrm>
        </p:grpSpPr>
        <p:sp>
          <p:nvSpPr>
            <p:cNvPr id="8" name="object 8"/>
            <p:cNvSpPr/>
            <p:nvPr/>
          </p:nvSpPr>
          <p:spPr>
            <a:xfrm>
              <a:off x="7239507" y="6499199"/>
              <a:ext cx="716280" cy="24130"/>
            </a:xfrm>
            <a:custGeom>
              <a:avLst/>
              <a:gdLst/>
              <a:ahLst/>
              <a:cxnLst/>
              <a:rect l="l" t="t" r="r" b="b"/>
              <a:pathLst>
                <a:path w="716279" h="24129">
                  <a:moveTo>
                    <a:pt x="716241" y="0"/>
                  </a:moveTo>
                  <a:lnTo>
                    <a:pt x="0" y="0"/>
                  </a:lnTo>
                  <a:lnTo>
                    <a:pt x="0" y="23723"/>
                  </a:lnTo>
                  <a:lnTo>
                    <a:pt x="716241" y="23723"/>
                  </a:lnTo>
                  <a:lnTo>
                    <a:pt x="716241" y="0"/>
                  </a:lnTo>
                  <a:close/>
                </a:path>
              </a:pathLst>
            </a:custGeom>
            <a:solidFill>
              <a:srgbClr val="4F95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9369551" y="4197133"/>
              <a:ext cx="1322705" cy="1943735"/>
            </a:xfrm>
            <a:custGeom>
              <a:avLst/>
              <a:gdLst/>
              <a:ahLst/>
              <a:cxnLst/>
              <a:rect l="l" t="t" r="r" b="b"/>
              <a:pathLst>
                <a:path w="1322704" h="1943735">
                  <a:moveTo>
                    <a:pt x="1322451" y="0"/>
                  </a:moveTo>
                  <a:lnTo>
                    <a:pt x="1253664" y="7333"/>
                  </a:lnTo>
                  <a:lnTo>
                    <a:pt x="1209360" y="13315"/>
                  </a:lnTo>
                  <a:lnTo>
                    <a:pt x="1165163" y="20218"/>
                  </a:lnTo>
                  <a:lnTo>
                    <a:pt x="1121090" y="28041"/>
                  </a:lnTo>
                  <a:lnTo>
                    <a:pt x="1077156" y="36784"/>
                  </a:lnTo>
                  <a:lnTo>
                    <a:pt x="1033377" y="46448"/>
                  </a:lnTo>
                  <a:lnTo>
                    <a:pt x="989768" y="57032"/>
                  </a:lnTo>
                  <a:lnTo>
                    <a:pt x="946344" y="68536"/>
                  </a:lnTo>
                  <a:lnTo>
                    <a:pt x="903121" y="80961"/>
                  </a:lnTo>
                  <a:lnTo>
                    <a:pt x="860115" y="94306"/>
                  </a:lnTo>
                  <a:lnTo>
                    <a:pt x="817340" y="108572"/>
                  </a:lnTo>
                  <a:lnTo>
                    <a:pt x="774813" y="123758"/>
                  </a:lnTo>
                  <a:lnTo>
                    <a:pt x="732548" y="139864"/>
                  </a:lnTo>
                  <a:lnTo>
                    <a:pt x="690562" y="156890"/>
                  </a:lnTo>
                  <a:lnTo>
                    <a:pt x="648869" y="174837"/>
                  </a:lnTo>
                  <a:lnTo>
                    <a:pt x="607485" y="193705"/>
                  </a:lnTo>
                  <a:lnTo>
                    <a:pt x="566426" y="213492"/>
                  </a:lnTo>
                  <a:lnTo>
                    <a:pt x="525707" y="234200"/>
                  </a:lnTo>
                  <a:lnTo>
                    <a:pt x="485343" y="255829"/>
                  </a:lnTo>
                  <a:lnTo>
                    <a:pt x="445351" y="278377"/>
                  </a:lnTo>
                  <a:lnTo>
                    <a:pt x="405744" y="301846"/>
                  </a:lnTo>
                  <a:lnTo>
                    <a:pt x="366540" y="326236"/>
                  </a:lnTo>
                  <a:lnTo>
                    <a:pt x="327753" y="351546"/>
                  </a:lnTo>
                  <a:lnTo>
                    <a:pt x="289398" y="377776"/>
                  </a:lnTo>
                  <a:lnTo>
                    <a:pt x="251492" y="404926"/>
                  </a:lnTo>
                  <a:lnTo>
                    <a:pt x="214050" y="432997"/>
                  </a:lnTo>
                  <a:lnTo>
                    <a:pt x="177086" y="461988"/>
                  </a:lnTo>
                  <a:lnTo>
                    <a:pt x="140617" y="491900"/>
                  </a:lnTo>
                  <a:lnTo>
                    <a:pt x="104659" y="522732"/>
                  </a:lnTo>
                  <a:lnTo>
                    <a:pt x="69225" y="554484"/>
                  </a:lnTo>
                  <a:lnTo>
                    <a:pt x="34333" y="587157"/>
                  </a:lnTo>
                  <a:lnTo>
                    <a:pt x="0" y="620752"/>
                  </a:lnTo>
                  <a:lnTo>
                    <a:pt x="1322451" y="1943203"/>
                  </a:lnTo>
                  <a:lnTo>
                    <a:pt x="1322451" y="0"/>
                  </a:lnTo>
                  <a:close/>
                </a:path>
              </a:pathLst>
            </a:custGeom>
            <a:solidFill>
              <a:srgbClr val="07A356">
                <a:alpha val="539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0047081" y="4661590"/>
              <a:ext cx="645160" cy="2898775"/>
            </a:xfrm>
            <a:custGeom>
              <a:avLst/>
              <a:gdLst/>
              <a:ahLst/>
              <a:cxnLst/>
              <a:rect l="l" t="t" r="r" b="b"/>
              <a:pathLst>
                <a:path w="645159" h="2898775">
                  <a:moveTo>
                    <a:pt x="126551" y="0"/>
                  </a:moveTo>
                  <a:lnTo>
                    <a:pt x="0" y="2898414"/>
                  </a:lnTo>
                  <a:lnTo>
                    <a:pt x="644921" y="2898414"/>
                  </a:lnTo>
                  <a:lnTo>
                    <a:pt x="644921" y="91188"/>
                  </a:lnTo>
                  <a:lnTo>
                    <a:pt x="635371" y="88107"/>
                  </a:lnTo>
                  <a:lnTo>
                    <a:pt x="591106" y="74948"/>
                  </a:lnTo>
                  <a:lnTo>
                    <a:pt x="546408" y="62780"/>
                  </a:lnTo>
                  <a:lnTo>
                    <a:pt x="501286" y="51616"/>
                  </a:lnTo>
                  <a:lnTo>
                    <a:pt x="455755" y="41468"/>
                  </a:lnTo>
                  <a:lnTo>
                    <a:pt x="409825" y="32349"/>
                  </a:lnTo>
                  <a:lnTo>
                    <a:pt x="363508" y="24274"/>
                  </a:lnTo>
                  <a:lnTo>
                    <a:pt x="316817" y="17255"/>
                  </a:lnTo>
                  <a:lnTo>
                    <a:pt x="269764" y="11304"/>
                  </a:lnTo>
                  <a:lnTo>
                    <a:pt x="222361" y="6436"/>
                  </a:lnTo>
                  <a:lnTo>
                    <a:pt x="174619" y="2664"/>
                  </a:lnTo>
                  <a:lnTo>
                    <a:pt x="126551" y="0"/>
                  </a:lnTo>
                  <a:close/>
                </a:path>
              </a:pathLst>
            </a:custGeom>
            <a:solidFill>
              <a:srgbClr val="009E8A">
                <a:alpha val="46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9702024" y="6168581"/>
              <a:ext cx="990600" cy="1019175"/>
            </a:xfrm>
            <a:custGeom>
              <a:avLst/>
              <a:gdLst/>
              <a:ahLst/>
              <a:cxnLst/>
              <a:rect l="l" t="t" r="r" b="b"/>
              <a:pathLst>
                <a:path w="990600" h="1019175">
                  <a:moveTo>
                    <a:pt x="989977" y="0"/>
                  </a:moveTo>
                  <a:lnTo>
                    <a:pt x="0" y="0"/>
                  </a:lnTo>
                  <a:lnTo>
                    <a:pt x="1116" y="49373"/>
                  </a:lnTo>
                  <a:lnTo>
                    <a:pt x="4454" y="98140"/>
                  </a:lnTo>
                  <a:lnTo>
                    <a:pt x="9955" y="146247"/>
                  </a:lnTo>
                  <a:lnTo>
                    <a:pt x="17569" y="193641"/>
                  </a:lnTo>
                  <a:lnTo>
                    <a:pt x="27243" y="240269"/>
                  </a:lnTo>
                  <a:lnTo>
                    <a:pt x="38927" y="286076"/>
                  </a:lnTo>
                  <a:lnTo>
                    <a:pt x="52569" y="331010"/>
                  </a:lnTo>
                  <a:lnTo>
                    <a:pt x="68120" y="375018"/>
                  </a:lnTo>
                  <a:lnTo>
                    <a:pt x="85527" y="418045"/>
                  </a:lnTo>
                  <a:lnTo>
                    <a:pt x="104740" y="460039"/>
                  </a:lnTo>
                  <a:lnTo>
                    <a:pt x="125707" y="500946"/>
                  </a:lnTo>
                  <a:lnTo>
                    <a:pt x="148378" y="540712"/>
                  </a:lnTo>
                  <a:lnTo>
                    <a:pt x="172701" y="579286"/>
                  </a:lnTo>
                  <a:lnTo>
                    <a:pt x="198626" y="616612"/>
                  </a:lnTo>
                  <a:lnTo>
                    <a:pt x="226101" y="652637"/>
                  </a:lnTo>
                  <a:lnTo>
                    <a:pt x="255075" y="687309"/>
                  </a:lnTo>
                  <a:lnTo>
                    <a:pt x="285497" y="720574"/>
                  </a:lnTo>
                  <a:lnTo>
                    <a:pt x="317317" y="752378"/>
                  </a:lnTo>
                  <a:lnTo>
                    <a:pt x="350482" y="782668"/>
                  </a:lnTo>
                  <a:lnTo>
                    <a:pt x="384943" y="811391"/>
                  </a:lnTo>
                  <a:lnTo>
                    <a:pt x="420647" y="838493"/>
                  </a:lnTo>
                  <a:lnTo>
                    <a:pt x="457544" y="863921"/>
                  </a:lnTo>
                  <a:lnTo>
                    <a:pt x="495583" y="887622"/>
                  </a:lnTo>
                  <a:lnTo>
                    <a:pt x="534713" y="909541"/>
                  </a:lnTo>
                  <a:lnTo>
                    <a:pt x="574883" y="929627"/>
                  </a:lnTo>
                  <a:lnTo>
                    <a:pt x="616041" y="947825"/>
                  </a:lnTo>
                  <a:lnTo>
                    <a:pt x="658136" y="964082"/>
                  </a:lnTo>
                  <a:lnTo>
                    <a:pt x="701118" y="978344"/>
                  </a:lnTo>
                  <a:lnTo>
                    <a:pt x="744936" y="990559"/>
                  </a:lnTo>
                  <a:lnTo>
                    <a:pt x="789538" y="1000672"/>
                  </a:lnTo>
                  <a:lnTo>
                    <a:pt x="834873" y="1008631"/>
                  </a:lnTo>
                  <a:lnTo>
                    <a:pt x="880890" y="1014383"/>
                  </a:lnTo>
                  <a:lnTo>
                    <a:pt x="927539" y="1017872"/>
                  </a:lnTo>
                  <a:lnTo>
                    <a:pt x="974921" y="1019044"/>
                  </a:lnTo>
                  <a:lnTo>
                    <a:pt x="989977" y="1018669"/>
                  </a:lnTo>
                  <a:lnTo>
                    <a:pt x="989977" y="0"/>
                  </a:lnTo>
                  <a:close/>
                </a:path>
              </a:pathLst>
            </a:custGeom>
            <a:solidFill>
              <a:srgbClr val="0055A2">
                <a:alpha val="50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9370440" y="6150612"/>
              <a:ext cx="1322070" cy="1202690"/>
            </a:xfrm>
            <a:custGeom>
              <a:avLst/>
              <a:gdLst/>
              <a:ahLst/>
              <a:cxnLst/>
              <a:rect l="l" t="t" r="r" b="b"/>
              <a:pathLst>
                <a:path w="1322070" h="1202690">
                  <a:moveTo>
                    <a:pt x="1321561" y="0"/>
                  </a:moveTo>
                  <a:lnTo>
                    <a:pt x="0" y="292988"/>
                  </a:lnTo>
                  <a:lnTo>
                    <a:pt x="11291" y="339485"/>
                  </a:lnTo>
                  <a:lnTo>
                    <a:pt x="24350" y="385086"/>
                  </a:lnTo>
                  <a:lnTo>
                    <a:pt x="39124" y="429765"/>
                  </a:lnTo>
                  <a:lnTo>
                    <a:pt x="55568" y="473492"/>
                  </a:lnTo>
                  <a:lnTo>
                    <a:pt x="73637" y="516240"/>
                  </a:lnTo>
                  <a:lnTo>
                    <a:pt x="93288" y="557979"/>
                  </a:lnTo>
                  <a:lnTo>
                    <a:pt x="114475" y="598683"/>
                  </a:lnTo>
                  <a:lnTo>
                    <a:pt x="137154" y="638321"/>
                  </a:lnTo>
                  <a:lnTo>
                    <a:pt x="161281" y="676867"/>
                  </a:lnTo>
                  <a:lnTo>
                    <a:pt x="186811" y="714291"/>
                  </a:lnTo>
                  <a:lnTo>
                    <a:pt x="213700" y="750565"/>
                  </a:lnTo>
                  <a:lnTo>
                    <a:pt x="241902" y="785662"/>
                  </a:lnTo>
                  <a:lnTo>
                    <a:pt x="271374" y="819551"/>
                  </a:lnTo>
                  <a:lnTo>
                    <a:pt x="302071" y="852206"/>
                  </a:lnTo>
                  <a:lnTo>
                    <a:pt x="333948" y="883598"/>
                  </a:lnTo>
                  <a:lnTo>
                    <a:pt x="366961" y="913698"/>
                  </a:lnTo>
                  <a:lnTo>
                    <a:pt x="401065" y="942478"/>
                  </a:lnTo>
                  <a:lnTo>
                    <a:pt x="436216" y="969909"/>
                  </a:lnTo>
                  <a:lnTo>
                    <a:pt x="472370" y="995964"/>
                  </a:lnTo>
                  <a:lnTo>
                    <a:pt x="509481" y="1020614"/>
                  </a:lnTo>
                  <a:lnTo>
                    <a:pt x="547505" y="1043830"/>
                  </a:lnTo>
                  <a:lnTo>
                    <a:pt x="586398" y="1065585"/>
                  </a:lnTo>
                  <a:lnTo>
                    <a:pt x="626116" y="1085849"/>
                  </a:lnTo>
                  <a:lnTo>
                    <a:pt x="666612" y="1104595"/>
                  </a:lnTo>
                  <a:lnTo>
                    <a:pt x="707844" y="1121793"/>
                  </a:lnTo>
                  <a:lnTo>
                    <a:pt x="749767" y="1137417"/>
                  </a:lnTo>
                  <a:lnTo>
                    <a:pt x="792335" y="1151437"/>
                  </a:lnTo>
                  <a:lnTo>
                    <a:pt x="835505" y="1163824"/>
                  </a:lnTo>
                  <a:lnTo>
                    <a:pt x="879232" y="1174552"/>
                  </a:lnTo>
                  <a:lnTo>
                    <a:pt x="923472" y="1183590"/>
                  </a:lnTo>
                  <a:lnTo>
                    <a:pt x="968179" y="1190912"/>
                  </a:lnTo>
                  <a:lnTo>
                    <a:pt x="1013310" y="1196487"/>
                  </a:lnTo>
                  <a:lnTo>
                    <a:pt x="1058819" y="1200289"/>
                  </a:lnTo>
                  <a:lnTo>
                    <a:pt x="1104663" y="1202289"/>
                  </a:lnTo>
                  <a:lnTo>
                    <a:pt x="1150797" y="1202458"/>
                  </a:lnTo>
                  <a:lnTo>
                    <a:pt x="1197176" y="1200769"/>
                  </a:lnTo>
                  <a:lnTo>
                    <a:pt x="1243756" y="1197191"/>
                  </a:lnTo>
                  <a:lnTo>
                    <a:pt x="1290491" y="1191699"/>
                  </a:lnTo>
                  <a:lnTo>
                    <a:pt x="1321561" y="1186766"/>
                  </a:lnTo>
                  <a:lnTo>
                    <a:pt x="1321561" y="0"/>
                  </a:lnTo>
                  <a:close/>
                </a:path>
              </a:pathLst>
            </a:custGeom>
            <a:solidFill>
              <a:srgbClr val="0573B1">
                <a:alpha val="33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9153439" y="6049138"/>
              <a:ext cx="1538605" cy="1470025"/>
            </a:xfrm>
            <a:custGeom>
              <a:avLst/>
              <a:gdLst/>
              <a:ahLst/>
              <a:cxnLst/>
              <a:rect l="l" t="t" r="r" b="b"/>
              <a:pathLst>
                <a:path w="1538604" h="1470025">
                  <a:moveTo>
                    <a:pt x="1538563" y="0"/>
                  </a:moveTo>
                  <a:lnTo>
                    <a:pt x="0" y="717444"/>
                  </a:lnTo>
                  <a:lnTo>
                    <a:pt x="20952" y="760344"/>
                  </a:lnTo>
                  <a:lnTo>
                    <a:pt x="43261" y="802134"/>
                  </a:lnTo>
                  <a:lnTo>
                    <a:pt x="66886" y="842800"/>
                  </a:lnTo>
                  <a:lnTo>
                    <a:pt x="91789" y="882328"/>
                  </a:lnTo>
                  <a:lnTo>
                    <a:pt x="117930" y="920703"/>
                  </a:lnTo>
                  <a:lnTo>
                    <a:pt x="145272" y="957911"/>
                  </a:lnTo>
                  <a:lnTo>
                    <a:pt x="173773" y="993939"/>
                  </a:lnTo>
                  <a:lnTo>
                    <a:pt x="203396" y="1028771"/>
                  </a:lnTo>
                  <a:lnTo>
                    <a:pt x="234101" y="1062394"/>
                  </a:lnTo>
                  <a:lnTo>
                    <a:pt x="265849" y="1094793"/>
                  </a:lnTo>
                  <a:lnTo>
                    <a:pt x="298601" y="1125954"/>
                  </a:lnTo>
                  <a:lnTo>
                    <a:pt x="332319" y="1155863"/>
                  </a:lnTo>
                  <a:lnTo>
                    <a:pt x="366962" y="1184506"/>
                  </a:lnTo>
                  <a:lnTo>
                    <a:pt x="402491" y="1211868"/>
                  </a:lnTo>
                  <a:lnTo>
                    <a:pt x="438869" y="1237935"/>
                  </a:lnTo>
                  <a:lnTo>
                    <a:pt x="476055" y="1262693"/>
                  </a:lnTo>
                  <a:lnTo>
                    <a:pt x="514010" y="1286128"/>
                  </a:lnTo>
                  <a:lnTo>
                    <a:pt x="552696" y="1308226"/>
                  </a:lnTo>
                  <a:lnTo>
                    <a:pt x="592072" y="1328971"/>
                  </a:lnTo>
                  <a:lnTo>
                    <a:pt x="632102" y="1348350"/>
                  </a:lnTo>
                  <a:lnTo>
                    <a:pt x="672744" y="1366350"/>
                  </a:lnTo>
                  <a:lnTo>
                    <a:pt x="713960" y="1382954"/>
                  </a:lnTo>
                  <a:lnTo>
                    <a:pt x="755711" y="1398150"/>
                  </a:lnTo>
                  <a:lnTo>
                    <a:pt x="797957" y="1411924"/>
                  </a:lnTo>
                  <a:lnTo>
                    <a:pt x="840660" y="1424259"/>
                  </a:lnTo>
                  <a:lnTo>
                    <a:pt x="883781" y="1435144"/>
                  </a:lnTo>
                  <a:lnTo>
                    <a:pt x="927281" y="1444563"/>
                  </a:lnTo>
                  <a:lnTo>
                    <a:pt x="971119" y="1452502"/>
                  </a:lnTo>
                  <a:lnTo>
                    <a:pt x="1015258" y="1458946"/>
                  </a:lnTo>
                  <a:lnTo>
                    <a:pt x="1059658" y="1463883"/>
                  </a:lnTo>
                  <a:lnTo>
                    <a:pt x="1104280" y="1467297"/>
                  </a:lnTo>
                  <a:lnTo>
                    <a:pt x="1149086" y="1469174"/>
                  </a:lnTo>
                  <a:lnTo>
                    <a:pt x="1194035" y="1469500"/>
                  </a:lnTo>
                  <a:lnTo>
                    <a:pt x="1239088" y="1468261"/>
                  </a:lnTo>
                  <a:lnTo>
                    <a:pt x="1284208" y="1465442"/>
                  </a:lnTo>
                  <a:lnTo>
                    <a:pt x="1329354" y="1461029"/>
                  </a:lnTo>
                  <a:lnTo>
                    <a:pt x="1374487" y="1455009"/>
                  </a:lnTo>
                  <a:lnTo>
                    <a:pt x="1419569" y="1447366"/>
                  </a:lnTo>
                  <a:lnTo>
                    <a:pt x="1464560" y="1438087"/>
                  </a:lnTo>
                  <a:lnTo>
                    <a:pt x="1509422" y="1427157"/>
                  </a:lnTo>
                  <a:lnTo>
                    <a:pt x="1538563" y="1418945"/>
                  </a:lnTo>
                  <a:lnTo>
                    <a:pt x="1538563" y="0"/>
                  </a:lnTo>
                  <a:close/>
                </a:path>
              </a:pathLst>
            </a:custGeom>
            <a:solidFill>
              <a:srgbClr val="0483AC">
                <a:alpha val="3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9064804" y="5880727"/>
              <a:ext cx="1627505" cy="1679575"/>
            </a:xfrm>
            <a:custGeom>
              <a:avLst/>
              <a:gdLst/>
              <a:ahLst/>
              <a:cxnLst/>
              <a:rect l="l" t="t" r="r" b="b"/>
              <a:pathLst>
                <a:path w="1627504" h="1679575">
                  <a:moveTo>
                    <a:pt x="1627197" y="0"/>
                  </a:moveTo>
                  <a:lnTo>
                    <a:pt x="0" y="1248595"/>
                  </a:lnTo>
                  <a:lnTo>
                    <a:pt x="30235" y="1286680"/>
                  </a:lnTo>
                  <a:lnTo>
                    <a:pt x="61487" y="1323478"/>
                  </a:lnTo>
                  <a:lnTo>
                    <a:pt x="93720" y="1358985"/>
                  </a:lnTo>
                  <a:lnTo>
                    <a:pt x="126899" y="1393194"/>
                  </a:lnTo>
                  <a:lnTo>
                    <a:pt x="160988" y="1426103"/>
                  </a:lnTo>
                  <a:lnTo>
                    <a:pt x="195951" y="1457706"/>
                  </a:lnTo>
                  <a:lnTo>
                    <a:pt x="231754" y="1487998"/>
                  </a:lnTo>
                  <a:lnTo>
                    <a:pt x="268360" y="1516974"/>
                  </a:lnTo>
                  <a:lnTo>
                    <a:pt x="305735" y="1544631"/>
                  </a:lnTo>
                  <a:lnTo>
                    <a:pt x="343843" y="1570964"/>
                  </a:lnTo>
                  <a:lnTo>
                    <a:pt x="382648" y="1595967"/>
                  </a:lnTo>
                  <a:lnTo>
                    <a:pt x="422116" y="1619636"/>
                  </a:lnTo>
                  <a:lnTo>
                    <a:pt x="462210" y="1641967"/>
                  </a:lnTo>
                  <a:lnTo>
                    <a:pt x="502896" y="1662955"/>
                  </a:lnTo>
                  <a:lnTo>
                    <a:pt x="537172" y="1679277"/>
                  </a:lnTo>
                  <a:lnTo>
                    <a:pt x="1627197" y="1679277"/>
                  </a:lnTo>
                  <a:lnTo>
                    <a:pt x="1627197" y="0"/>
                  </a:lnTo>
                  <a:close/>
                </a:path>
              </a:pathLst>
            </a:custGeom>
            <a:solidFill>
              <a:srgbClr val="0A8DC9">
                <a:alpha val="369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9110992" y="5634911"/>
              <a:ext cx="1581150" cy="1925320"/>
            </a:xfrm>
            <a:custGeom>
              <a:avLst/>
              <a:gdLst/>
              <a:ahLst/>
              <a:cxnLst/>
              <a:rect l="l" t="t" r="r" b="b"/>
              <a:pathLst>
                <a:path w="1581150" h="1925320">
                  <a:moveTo>
                    <a:pt x="1581010" y="0"/>
                  </a:moveTo>
                  <a:lnTo>
                    <a:pt x="0" y="1884188"/>
                  </a:lnTo>
                  <a:lnTo>
                    <a:pt x="37590" y="1914780"/>
                  </a:lnTo>
                  <a:lnTo>
                    <a:pt x="51069" y="1925093"/>
                  </a:lnTo>
                  <a:lnTo>
                    <a:pt x="1581010" y="1925093"/>
                  </a:lnTo>
                  <a:lnTo>
                    <a:pt x="1581010" y="0"/>
                  </a:lnTo>
                  <a:close/>
                </a:path>
              </a:pathLst>
            </a:custGeom>
            <a:solidFill>
              <a:srgbClr val="04ABE8">
                <a:alpha val="3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9477464" y="5226911"/>
              <a:ext cx="1214755" cy="2333625"/>
            </a:xfrm>
            <a:custGeom>
              <a:avLst/>
              <a:gdLst/>
              <a:ahLst/>
              <a:cxnLst/>
              <a:rect l="l" t="t" r="r" b="b"/>
              <a:pathLst>
                <a:path w="1214754" h="2333625">
                  <a:moveTo>
                    <a:pt x="1214538" y="0"/>
                  </a:moveTo>
                  <a:lnTo>
                    <a:pt x="0" y="2333093"/>
                  </a:lnTo>
                  <a:lnTo>
                    <a:pt x="1214538" y="2333093"/>
                  </a:lnTo>
                  <a:lnTo>
                    <a:pt x="1214538" y="0"/>
                  </a:lnTo>
                  <a:close/>
                </a:path>
              </a:pathLst>
            </a:custGeom>
            <a:solidFill>
              <a:srgbClr val="0896BF">
                <a:alpha val="41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9793830" y="4703320"/>
              <a:ext cx="898525" cy="2856865"/>
            </a:xfrm>
            <a:custGeom>
              <a:avLst/>
              <a:gdLst/>
              <a:ahLst/>
              <a:cxnLst/>
              <a:rect l="l" t="t" r="r" b="b"/>
              <a:pathLst>
                <a:path w="898525" h="2856865">
                  <a:moveTo>
                    <a:pt x="765446" y="0"/>
                  </a:moveTo>
                  <a:lnTo>
                    <a:pt x="0" y="2856684"/>
                  </a:lnTo>
                  <a:lnTo>
                    <a:pt x="898172" y="2856684"/>
                  </a:lnTo>
                  <a:lnTo>
                    <a:pt x="898172" y="40878"/>
                  </a:lnTo>
                  <a:lnTo>
                    <a:pt x="857681" y="27231"/>
                  </a:lnTo>
                  <a:lnTo>
                    <a:pt x="811866" y="13069"/>
                  </a:lnTo>
                  <a:lnTo>
                    <a:pt x="765446" y="0"/>
                  </a:lnTo>
                  <a:close/>
                </a:path>
              </a:pathLst>
            </a:custGeom>
            <a:solidFill>
              <a:srgbClr val="009E8A">
                <a:alpha val="43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/>
          <p:nvPr/>
        </p:nvSpPr>
        <p:spPr>
          <a:xfrm>
            <a:off x="4920446" y="5331779"/>
            <a:ext cx="723900" cy="489584"/>
          </a:xfrm>
          <a:custGeom>
            <a:avLst/>
            <a:gdLst/>
            <a:ahLst/>
            <a:cxnLst/>
            <a:rect l="l" t="t" r="r" b="b"/>
            <a:pathLst>
              <a:path w="723900" h="489585">
                <a:moveTo>
                  <a:pt x="623227" y="0"/>
                </a:moveTo>
                <a:lnTo>
                  <a:pt x="0" y="0"/>
                </a:lnTo>
                <a:lnTo>
                  <a:pt x="75272" y="244690"/>
                </a:lnTo>
                <a:lnTo>
                  <a:pt x="0" y="489369"/>
                </a:lnTo>
                <a:lnTo>
                  <a:pt x="623227" y="489369"/>
                </a:lnTo>
                <a:lnTo>
                  <a:pt x="723582" y="244690"/>
                </a:lnTo>
                <a:lnTo>
                  <a:pt x="623227" y="0"/>
                </a:lnTo>
                <a:close/>
              </a:path>
            </a:pathLst>
          </a:custGeom>
          <a:solidFill>
            <a:srgbClr val="07A356">
              <a:alpha val="48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920446" y="6362099"/>
            <a:ext cx="723900" cy="489584"/>
          </a:xfrm>
          <a:custGeom>
            <a:avLst/>
            <a:gdLst/>
            <a:ahLst/>
            <a:cxnLst/>
            <a:rect l="l" t="t" r="r" b="b"/>
            <a:pathLst>
              <a:path w="723900" h="489584">
                <a:moveTo>
                  <a:pt x="623227" y="0"/>
                </a:moveTo>
                <a:lnTo>
                  <a:pt x="0" y="0"/>
                </a:lnTo>
                <a:lnTo>
                  <a:pt x="75272" y="244690"/>
                </a:lnTo>
                <a:lnTo>
                  <a:pt x="0" y="489369"/>
                </a:lnTo>
                <a:lnTo>
                  <a:pt x="623227" y="489369"/>
                </a:lnTo>
                <a:lnTo>
                  <a:pt x="723582" y="244690"/>
                </a:lnTo>
                <a:lnTo>
                  <a:pt x="623227" y="0"/>
                </a:lnTo>
                <a:close/>
              </a:path>
            </a:pathLst>
          </a:custGeom>
          <a:solidFill>
            <a:srgbClr val="07A356">
              <a:alpha val="48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536128" y="1196086"/>
            <a:ext cx="2594610" cy="33655"/>
          </a:xfrm>
          <a:custGeom>
            <a:avLst/>
            <a:gdLst/>
            <a:ahLst/>
            <a:cxnLst/>
            <a:rect l="l" t="t" r="r" b="b"/>
            <a:pathLst>
              <a:path w="2594610" h="33655">
                <a:moveTo>
                  <a:pt x="2594508" y="0"/>
                </a:moveTo>
                <a:lnTo>
                  <a:pt x="0" y="0"/>
                </a:lnTo>
                <a:lnTo>
                  <a:pt x="0" y="33045"/>
                </a:lnTo>
                <a:lnTo>
                  <a:pt x="2594508" y="33045"/>
                </a:lnTo>
                <a:lnTo>
                  <a:pt x="2594508" y="0"/>
                </a:lnTo>
                <a:close/>
              </a:path>
            </a:pathLst>
          </a:custGeom>
          <a:solidFill>
            <a:srgbClr val="0055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1523442" y="350528"/>
            <a:ext cx="2430145" cy="789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3010"/>
              </a:lnSpc>
              <a:spcBef>
                <a:spcPts val="100"/>
              </a:spcBef>
            </a:pPr>
            <a:r>
              <a:rPr sz="2600" b="1" spc="-1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DIAGNÓSTICO</a:t>
            </a:r>
            <a:endParaRPr sz="2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700">
              <a:lnSpc>
                <a:spcPts val="3010"/>
              </a:lnSpc>
            </a:pPr>
            <a:r>
              <a:rPr sz="2600" b="1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2600" b="1" spc="-12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600" b="1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</a:t>
            </a:r>
            <a:r>
              <a:rPr sz="2600" b="1" spc="-12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600" b="1" spc="-25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SITUACIÓN</a:t>
            </a:r>
            <a:endParaRPr sz="2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523453" y="1864631"/>
            <a:ext cx="7722870" cy="22129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últimos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años,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Euskadi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muestra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cumplimiento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prácticamente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</a:t>
            </a:r>
            <a:r>
              <a:rPr sz="1800" spc="3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los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niveles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legislados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todos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contaminantes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asociados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calidad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aire.</a:t>
            </a:r>
            <a:endParaRPr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700" marR="120014">
              <a:lnSpc>
                <a:spcPct val="100000"/>
              </a:lnSpc>
            </a:pP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</a:t>
            </a:r>
            <a:r>
              <a:rPr sz="1800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obstante,</a:t>
            </a:r>
            <a:r>
              <a:rPr sz="1800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contaminación</a:t>
            </a:r>
            <a:r>
              <a:rPr sz="1800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atmosférica</a:t>
            </a:r>
            <a:r>
              <a:rPr sz="1800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trabaja</a:t>
            </a:r>
            <a:r>
              <a:rPr sz="1800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desde</a:t>
            </a:r>
            <a:r>
              <a:rPr sz="1800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diferentes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enfoques complementarios:</a:t>
            </a:r>
            <a:endParaRPr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40665" indent="-227965">
              <a:lnSpc>
                <a:spcPct val="100000"/>
              </a:lnSpc>
              <a:spcBef>
                <a:spcPts val="700"/>
              </a:spcBef>
              <a:buChar char="•"/>
              <a:tabLst>
                <a:tab pos="240665" algn="l"/>
              </a:tabLst>
            </a:pP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sz="1800" spc="-1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seguimiento</a:t>
            </a:r>
            <a:r>
              <a:rPr sz="1800" spc="-1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spc="-1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</a:t>
            </a:r>
            <a:r>
              <a:rPr sz="1800" spc="-1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fuentes</a:t>
            </a:r>
            <a:r>
              <a:rPr sz="1800" spc="-1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spc="-1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emisiones,</a:t>
            </a:r>
            <a:endParaRPr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40665" indent="-227965">
              <a:lnSpc>
                <a:spcPct val="100000"/>
              </a:lnSpc>
              <a:spcBef>
                <a:spcPts val="700"/>
              </a:spcBef>
              <a:buChar char="•"/>
              <a:tabLst>
                <a:tab pos="240665" algn="l"/>
              </a:tabLst>
            </a:pP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análisis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calidad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aire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5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endParaRPr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40665" indent="-227965">
              <a:lnSpc>
                <a:spcPct val="100000"/>
              </a:lnSpc>
              <a:spcBef>
                <a:spcPts val="700"/>
              </a:spcBef>
              <a:buChar char="•"/>
              <a:tabLst>
                <a:tab pos="240665" algn="l"/>
              </a:tabLst>
            </a:pP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percepción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ciudadana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sobre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preocupaciones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inquietudes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materia.</a:t>
            </a:r>
            <a:endParaRPr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7462501" y="394284"/>
            <a:ext cx="2488565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</a:t>
            </a:r>
            <a:r>
              <a:rPr sz="10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0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CALIDAD</a:t>
            </a:r>
            <a:r>
              <a:rPr sz="10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</a:t>
            </a:r>
            <a:r>
              <a:rPr sz="1000" b="1" spc="-9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AIRE</a:t>
            </a:r>
            <a:r>
              <a:rPr sz="10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0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EUSKADI</a:t>
            </a:r>
            <a:r>
              <a:rPr sz="1000" b="1" spc="-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spc="-2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2030</a:t>
            </a:r>
            <a:endParaRPr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523453" y="1295779"/>
            <a:ext cx="402780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INFORMES</a:t>
            </a:r>
            <a:r>
              <a:rPr sz="1800" b="1" spc="-3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b="1" spc="-3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CALIDAD</a:t>
            </a:r>
            <a:r>
              <a:rPr sz="1800" b="1" spc="-3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b="1" spc="-3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AIRE</a:t>
            </a:r>
            <a:r>
              <a:rPr sz="1800" b="1" spc="-3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spc="-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EUSKADI</a:t>
            </a:r>
            <a:endParaRPr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object 13">
            <a:extLst>
              <a:ext uri="{FF2B5EF4-FFF2-40B4-BE49-F238E27FC236}">
                <a16:creationId xmlns:a16="http://schemas.microsoft.com/office/drawing/2014/main" id="{5063B214-1EFF-6AA3-A197-FBC55E584388}"/>
              </a:ext>
            </a:extLst>
          </p:cNvPr>
          <p:cNvSpPr txBox="1"/>
          <p:nvPr/>
        </p:nvSpPr>
        <p:spPr>
          <a:xfrm>
            <a:off x="10101413" y="345260"/>
            <a:ext cx="274487" cy="197490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s-ES" sz="12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11</a:t>
            </a:r>
            <a:endParaRPr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9A9922EC-5ECA-C98B-5966-FA20C20AEA5A}"/>
              </a:ext>
            </a:extLst>
          </p:cNvPr>
          <p:cNvSpPr/>
          <p:nvPr/>
        </p:nvSpPr>
        <p:spPr>
          <a:xfrm>
            <a:off x="10119173" y="572109"/>
            <a:ext cx="274487" cy="27432"/>
          </a:xfrm>
          <a:prstGeom prst="rect">
            <a:avLst/>
          </a:prstGeom>
          <a:solidFill>
            <a:srgbClr val="009E8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bject 5">
            <a:extLst>
              <a:ext uri="{FF2B5EF4-FFF2-40B4-BE49-F238E27FC236}">
                <a16:creationId xmlns:a16="http://schemas.microsoft.com/office/drawing/2014/main" id="{2DFB3933-6029-305F-E32C-3EFC97AD06D2}"/>
              </a:ext>
            </a:extLst>
          </p:cNvPr>
          <p:cNvSpPr txBox="1"/>
          <p:nvPr/>
        </p:nvSpPr>
        <p:spPr>
          <a:xfrm>
            <a:off x="508849" y="-304927"/>
            <a:ext cx="912494" cy="205953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300" b="1" spc="-5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endParaRPr sz="133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98395" y="2937614"/>
            <a:ext cx="10593705" cy="4032250"/>
            <a:chOff x="98395" y="2937614"/>
            <a:chExt cx="10593705" cy="4032250"/>
          </a:xfrm>
        </p:grpSpPr>
        <p:sp>
          <p:nvSpPr>
            <p:cNvPr id="3" name="object 3"/>
            <p:cNvSpPr/>
            <p:nvPr/>
          </p:nvSpPr>
          <p:spPr>
            <a:xfrm>
              <a:off x="98395" y="2937614"/>
              <a:ext cx="4032250" cy="4032250"/>
            </a:xfrm>
            <a:custGeom>
              <a:avLst/>
              <a:gdLst/>
              <a:ahLst/>
              <a:cxnLst/>
              <a:rect l="l" t="t" r="r" b="b"/>
              <a:pathLst>
                <a:path w="4032250" h="4032250">
                  <a:moveTo>
                    <a:pt x="2016112" y="0"/>
                  </a:moveTo>
                  <a:lnTo>
                    <a:pt x="1967835" y="566"/>
                  </a:lnTo>
                  <a:lnTo>
                    <a:pt x="1919837" y="2258"/>
                  </a:lnTo>
                  <a:lnTo>
                    <a:pt x="1872130" y="5062"/>
                  </a:lnTo>
                  <a:lnTo>
                    <a:pt x="1824727" y="8965"/>
                  </a:lnTo>
                  <a:lnTo>
                    <a:pt x="1777639" y="13956"/>
                  </a:lnTo>
                  <a:lnTo>
                    <a:pt x="1730881" y="20021"/>
                  </a:lnTo>
                  <a:lnTo>
                    <a:pt x="1684464" y="27147"/>
                  </a:lnTo>
                  <a:lnTo>
                    <a:pt x="1638401" y="35323"/>
                  </a:lnTo>
                  <a:lnTo>
                    <a:pt x="1592705" y="44535"/>
                  </a:lnTo>
                  <a:lnTo>
                    <a:pt x="1547388" y="54771"/>
                  </a:lnTo>
                  <a:lnTo>
                    <a:pt x="1502464" y="66019"/>
                  </a:lnTo>
                  <a:lnTo>
                    <a:pt x="1457944" y="78265"/>
                  </a:lnTo>
                  <a:lnTo>
                    <a:pt x="1413841" y="91496"/>
                  </a:lnTo>
                  <a:lnTo>
                    <a:pt x="1370168" y="105701"/>
                  </a:lnTo>
                  <a:lnTo>
                    <a:pt x="1326938" y="120867"/>
                  </a:lnTo>
                  <a:lnTo>
                    <a:pt x="1284163" y="136981"/>
                  </a:lnTo>
                  <a:lnTo>
                    <a:pt x="1241856" y="154030"/>
                  </a:lnTo>
                  <a:lnTo>
                    <a:pt x="1200029" y="172002"/>
                  </a:lnTo>
                  <a:lnTo>
                    <a:pt x="1158695" y="190884"/>
                  </a:lnTo>
                  <a:lnTo>
                    <a:pt x="1117868" y="210663"/>
                  </a:lnTo>
                  <a:lnTo>
                    <a:pt x="1077558" y="231328"/>
                  </a:lnTo>
                  <a:lnTo>
                    <a:pt x="1037780" y="252864"/>
                  </a:lnTo>
                  <a:lnTo>
                    <a:pt x="998545" y="275260"/>
                  </a:lnTo>
                  <a:lnTo>
                    <a:pt x="959867" y="298503"/>
                  </a:lnTo>
                  <a:lnTo>
                    <a:pt x="921757" y="322581"/>
                  </a:lnTo>
                  <a:lnTo>
                    <a:pt x="884229" y="347480"/>
                  </a:lnTo>
                  <a:lnTo>
                    <a:pt x="847295" y="373188"/>
                  </a:lnTo>
                  <a:lnTo>
                    <a:pt x="810969" y="399692"/>
                  </a:lnTo>
                  <a:lnTo>
                    <a:pt x="775261" y="426980"/>
                  </a:lnTo>
                  <a:lnTo>
                    <a:pt x="740186" y="455039"/>
                  </a:lnTo>
                  <a:lnTo>
                    <a:pt x="705755" y="483857"/>
                  </a:lnTo>
                  <a:lnTo>
                    <a:pt x="671982" y="513421"/>
                  </a:lnTo>
                  <a:lnTo>
                    <a:pt x="638879" y="543717"/>
                  </a:lnTo>
                  <a:lnTo>
                    <a:pt x="606459" y="574735"/>
                  </a:lnTo>
                  <a:lnTo>
                    <a:pt x="574733" y="606460"/>
                  </a:lnTo>
                  <a:lnTo>
                    <a:pt x="543716" y="638881"/>
                  </a:lnTo>
                  <a:lnTo>
                    <a:pt x="513419" y="671984"/>
                  </a:lnTo>
                  <a:lnTo>
                    <a:pt x="483856" y="705757"/>
                  </a:lnTo>
                  <a:lnTo>
                    <a:pt x="455038" y="740188"/>
                  </a:lnTo>
                  <a:lnTo>
                    <a:pt x="426979" y="775264"/>
                  </a:lnTo>
                  <a:lnTo>
                    <a:pt x="399691" y="810971"/>
                  </a:lnTo>
                  <a:lnTo>
                    <a:pt x="373187" y="847298"/>
                  </a:lnTo>
                  <a:lnTo>
                    <a:pt x="347479" y="884232"/>
                  </a:lnTo>
                  <a:lnTo>
                    <a:pt x="322580" y="921760"/>
                  </a:lnTo>
                  <a:lnTo>
                    <a:pt x="298503" y="959870"/>
                  </a:lnTo>
                  <a:lnTo>
                    <a:pt x="275260" y="998549"/>
                  </a:lnTo>
                  <a:lnTo>
                    <a:pt x="252864" y="1037784"/>
                  </a:lnTo>
                  <a:lnTo>
                    <a:pt x="231327" y="1077562"/>
                  </a:lnTo>
                  <a:lnTo>
                    <a:pt x="210663" y="1117872"/>
                  </a:lnTo>
                  <a:lnTo>
                    <a:pt x="190884" y="1158700"/>
                  </a:lnTo>
                  <a:lnTo>
                    <a:pt x="172002" y="1200034"/>
                  </a:lnTo>
                  <a:lnTo>
                    <a:pt x="154030" y="1241861"/>
                  </a:lnTo>
                  <a:lnTo>
                    <a:pt x="136981" y="1284169"/>
                  </a:lnTo>
                  <a:lnTo>
                    <a:pt x="120867" y="1326944"/>
                  </a:lnTo>
                  <a:lnTo>
                    <a:pt x="105701" y="1370174"/>
                  </a:lnTo>
                  <a:lnTo>
                    <a:pt x="91496" y="1413848"/>
                  </a:lnTo>
                  <a:lnTo>
                    <a:pt x="78265" y="1457951"/>
                  </a:lnTo>
                  <a:lnTo>
                    <a:pt x="66019" y="1502471"/>
                  </a:lnTo>
                  <a:lnTo>
                    <a:pt x="54771" y="1547396"/>
                  </a:lnTo>
                  <a:lnTo>
                    <a:pt x="44535" y="1592713"/>
                  </a:lnTo>
                  <a:lnTo>
                    <a:pt x="35323" y="1638410"/>
                  </a:lnTo>
                  <a:lnTo>
                    <a:pt x="27147" y="1684473"/>
                  </a:lnTo>
                  <a:lnTo>
                    <a:pt x="20021" y="1730891"/>
                  </a:lnTo>
                  <a:lnTo>
                    <a:pt x="13956" y="1777650"/>
                  </a:lnTo>
                  <a:lnTo>
                    <a:pt x="8965" y="1824737"/>
                  </a:lnTo>
                  <a:lnTo>
                    <a:pt x="5062" y="1872141"/>
                  </a:lnTo>
                  <a:lnTo>
                    <a:pt x="2258" y="1919849"/>
                  </a:lnTo>
                  <a:lnTo>
                    <a:pt x="566" y="1967848"/>
                  </a:lnTo>
                  <a:lnTo>
                    <a:pt x="0" y="2016125"/>
                  </a:lnTo>
                  <a:lnTo>
                    <a:pt x="566" y="2064401"/>
                  </a:lnTo>
                  <a:lnTo>
                    <a:pt x="2258" y="2112400"/>
                  </a:lnTo>
                  <a:lnTo>
                    <a:pt x="5062" y="2160108"/>
                  </a:lnTo>
                  <a:lnTo>
                    <a:pt x="8965" y="2207512"/>
                  </a:lnTo>
                  <a:lnTo>
                    <a:pt x="13956" y="2254599"/>
                  </a:lnTo>
                  <a:lnTo>
                    <a:pt x="20021" y="2301358"/>
                  </a:lnTo>
                  <a:lnTo>
                    <a:pt x="27147" y="2347776"/>
                  </a:lnTo>
                  <a:lnTo>
                    <a:pt x="35323" y="2393839"/>
                  </a:lnTo>
                  <a:lnTo>
                    <a:pt x="44535" y="2439536"/>
                  </a:lnTo>
                  <a:lnTo>
                    <a:pt x="54771" y="2484853"/>
                  </a:lnTo>
                  <a:lnTo>
                    <a:pt x="66019" y="2529778"/>
                  </a:lnTo>
                  <a:lnTo>
                    <a:pt x="78265" y="2574298"/>
                  </a:lnTo>
                  <a:lnTo>
                    <a:pt x="91496" y="2618401"/>
                  </a:lnTo>
                  <a:lnTo>
                    <a:pt x="105701" y="2662075"/>
                  </a:lnTo>
                  <a:lnTo>
                    <a:pt x="120867" y="2705305"/>
                  </a:lnTo>
                  <a:lnTo>
                    <a:pt x="136981" y="2748080"/>
                  </a:lnTo>
                  <a:lnTo>
                    <a:pt x="154030" y="2790388"/>
                  </a:lnTo>
                  <a:lnTo>
                    <a:pt x="172002" y="2832215"/>
                  </a:lnTo>
                  <a:lnTo>
                    <a:pt x="190884" y="2873549"/>
                  </a:lnTo>
                  <a:lnTo>
                    <a:pt x="210663" y="2914377"/>
                  </a:lnTo>
                  <a:lnTo>
                    <a:pt x="231327" y="2954687"/>
                  </a:lnTo>
                  <a:lnTo>
                    <a:pt x="252864" y="2994465"/>
                  </a:lnTo>
                  <a:lnTo>
                    <a:pt x="275260" y="3033700"/>
                  </a:lnTo>
                  <a:lnTo>
                    <a:pt x="298503" y="3072379"/>
                  </a:lnTo>
                  <a:lnTo>
                    <a:pt x="322580" y="3110489"/>
                  </a:lnTo>
                  <a:lnTo>
                    <a:pt x="347479" y="3148017"/>
                  </a:lnTo>
                  <a:lnTo>
                    <a:pt x="373187" y="3184951"/>
                  </a:lnTo>
                  <a:lnTo>
                    <a:pt x="399691" y="3221278"/>
                  </a:lnTo>
                  <a:lnTo>
                    <a:pt x="426979" y="3256985"/>
                  </a:lnTo>
                  <a:lnTo>
                    <a:pt x="455038" y="3292061"/>
                  </a:lnTo>
                  <a:lnTo>
                    <a:pt x="483856" y="3326492"/>
                  </a:lnTo>
                  <a:lnTo>
                    <a:pt x="513419" y="3360265"/>
                  </a:lnTo>
                  <a:lnTo>
                    <a:pt x="543716" y="3393368"/>
                  </a:lnTo>
                  <a:lnTo>
                    <a:pt x="574733" y="3425789"/>
                  </a:lnTo>
                  <a:lnTo>
                    <a:pt x="606459" y="3457514"/>
                  </a:lnTo>
                  <a:lnTo>
                    <a:pt x="638879" y="3488532"/>
                  </a:lnTo>
                  <a:lnTo>
                    <a:pt x="671982" y="3518828"/>
                  </a:lnTo>
                  <a:lnTo>
                    <a:pt x="705755" y="3548392"/>
                  </a:lnTo>
                  <a:lnTo>
                    <a:pt x="740186" y="3577210"/>
                  </a:lnTo>
                  <a:lnTo>
                    <a:pt x="775261" y="3605269"/>
                  </a:lnTo>
                  <a:lnTo>
                    <a:pt x="810969" y="3632557"/>
                  </a:lnTo>
                  <a:lnTo>
                    <a:pt x="847295" y="3659061"/>
                  </a:lnTo>
                  <a:lnTo>
                    <a:pt x="884229" y="3684769"/>
                  </a:lnTo>
                  <a:lnTo>
                    <a:pt x="921757" y="3709668"/>
                  </a:lnTo>
                  <a:lnTo>
                    <a:pt x="959867" y="3733746"/>
                  </a:lnTo>
                  <a:lnTo>
                    <a:pt x="998545" y="3756989"/>
                  </a:lnTo>
                  <a:lnTo>
                    <a:pt x="1037780" y="3779385"/>
                  </a:lnTo>
                  <a:lnTo>
                    <a:pt x="1077558" y="3800921"/>
                  </a:lnTo>
                  <a:lnTo>
                    <a:pt x="1117868" y="3821586"/>
                  </a:lnTo>
                  <a:lnTo>
                    <a:pt x="1158695" y="3841365"/>
                  </a:lnTo>
                  <a:lnTo>
                    <a:pt x="1200029" y="3860247"/>
                  </a:lnTo>
                  <a:lnTo>
                    <a:pt x="1241856" y="3878219"/>
                  </a:lnTo>
                  <a:lnTo>
                    <a:pt x="1284163" y="3895268"/>
                  </a:lnTo>
                  <a:lnTo>
                    <a:pt x="1326938" y="3911382"/>
                  </a:lnTo>
                  <a:lnTo>
                    <a:pt x="1370168" y="3926548"/>
                  </a:lnTo>
                  <a:lnTo>
                    <a:pt x="1413841" y="3940753"/>
                  </a:lnTo>
                  <a:lnTo>
                    <a:pt x="1457944" y="3953984"/>
                  </a:lnTo>
                  <a:lnTo>
                    <a:pt x="1502464" y="3966230"/>
                  </a:lnTo>
                  <a:lnTo>
                    <a:pt x="1547388" y="3977478"/>
                  </a:lnTo>
                  <a:lnTo>
                    <a:pt x="1592705" y="3987714"/>
                  </a:lnTo>
                  <a:lnTo>
                    <a:pt x="1638401" y="3996926"/>
                  </a:lnTo>
                  <a:lnTo>
                    <a:pt x="1684464" y="4005102"/>
                  </a:lnTo>
                  <a:lnTo>
                    <a:pt x="1730881" y="4012228"/>
                  </a:lnTo>
                  <a:lnTo>
                    <a:pt x="1777639" y="4018293"/>
                  </a:lnTo>
                  <a:lnTo>
                    <a:pt x="1824727" y="4023284"/>
                  </a:lnTo>
                  <a:lnTo>
                    <a:pt x="1872130" y="4027187"/>
                  </a:lnTo>
                  <a:lnTo>
                    <a:pt x="1919837" y="4029991"/>
                  </a:lnTo>
                  <a:lnTo>
                    <a:pt x="1967835" y="4031683"/>
                  </a:lnTo>
                  <a:lnTo>
                    <a:pt x="2016112" y="4032250"/>
                  </a:lnTo>
                  <a:lnTo>
                    <a:pt x="2064389" y="4031683"/>
                  </a:lnTo>
                  <a:lnTo>
                    <a:pt x="2112387" y="4029991"/>
                  </a:lnTo>
                  <a:lnTo>
                    <a:pt x="2160095" y="4027187"/>
                  </a:lnTo>
                  <a:lnTo>
                    <a:pt x="2207499" y="4023284"/>
                  </a:lnTo>
                  <a:lnTo>
                    <a:pt x="2254587" y="4018293"/>
                  </a:lnTo>
                  <a:lnTo>
                    <a:pt x="2301346" y="4012228"/>
                  </a:lnTo>
                  <a:lnTo>
                    <a:pt x="2347763" y="4005102"/>
                  </a:lnTo>
                  <a:lnTo>
                    <a:pt x="2393826" y="3996926"/>
                  </a:lnTo>
                  <a:lnTo>
                    <a:pt x="2439523" y="3987714"/>
                  </a:lnTo>
                  <a:lnTo>
                    <a:pt x="2484840" y="3977478"/>
                  </a:lnTo>
                  <a:lnTo>
                    <a:pt x="2529765" y="3966230"/>
                  </a:lnTo>
                  <a:lnTo>
                    <a:pt x="2574286" y="3953984"/>
                  </a:lnTo>
                  <a:lnTo>
                    <a:pt x="2618389" y="3940753"/>
                  </a:lnTo>
                  <a:lnTo>
                    <a:pt x="2662062" y="3926548"/>
                  </a:lnTo>
                  <a:lnTo>
                    <a:pt x="2705292" y="3911382"/>
                  </a:lnTo>
                  <a:lnTo>
                    <a:pt x="2748068" y="3895268"/>
                  </a:lnTo>
                  <a:lnTo>
                    <a:pt x="2790375" y="3878219"/>
                  </a:lnTo>
                  <a:lnTo>
                    <a:pt x="2832202" y="3860247"/>
                  </a:lnTo>
                  <a:lnTo>
                    <a:pt x="2873536" y="3841365"/>
                  </a:lnTo>
                  <a:lnTo>
                    <a:pt x="2914364" y="3821586"/>
                  </a:lnTo>
                  <a:lnTo>
                    <a:pt x="2954674" y="3800921"/>
                  </a:lnTo>
                  <a:lnTo>
                    <a:pt x="2994453" y="3779385"/>
                  </a:lnTo>
                  <a:lnTo>
                    <a:pt x="3033688" y="3756989"/>
                  </a:lnTo>
                  <a:lnTo>
                    <a:pt x="3072366" y="3733746"/>
                  </a:lnTo>
                  <a:lnTo>
                    <a:pt x="3110476" y="3709668"/>
                  </a:lnTo>
                  <a:lnTo>
                    <a:pt x="3148004" y="3684769"/>
                  </a:lnTo>
                  <a:lnTo>
                    <a:pt x="3184938" y="3659061"/>
                  </a:lnTo>
                  <a:lnTo>
                    <a:pt x="3221265" y="3632557"/>
                  </a:lnTo>
                  <a:lnTo>
                    <a:pt x="3256973" y="3605269"/>
                  </a:lnTo>
                  <a:lnTo>
                    <a:pt x="3292048" y="3577210"/>
                  </a:lnTo>
                  <a:lnTo>
                    <a:pt x="3326479" y="3548392"/>
                  </a:lnTo>
                  <a:lnTo>
                    <a:pt x="3360252" y="3518828"/>
                  </a:lnTo>
                  <a:lnTo>
                    <a:pt x="3393356" y="3488532"/>
                  </a:lnTo>
                  <a:lnTo>
                    <a:pt x="3425776" y="3457514"/>
                  </a:lnTo>
                  <a:lnTo>
                    <a:pt x="3457501" y="3425789"/>
                  </a:lnTo>
                  <a:lnTo>
                    <a:pt x="3488519" y="3393368"/>
                  </a:lnTo>
                  <a:lnTo>
                    <a:pt x="3518816" y="3360265"/>
                  </a:lnTo>
                  <a:lnTo>
                    <a:pt x="3548379" y="3326492"/>
                  </a:lnTo>
                  <a:lnTo>
                    <a:pt x="3577197" y="3292061"/>
                  </a:lnTo>
                  <a:lnTo>
                    <a:pt x="3605256" y="3256985"/>
                  </a:lnTo>
                  <a:lnTo>
                    <a:pt x="3632544" y="3221278"/>
                  </a:lnTo>
                  <a:lnTo>
                    <a:pt x="3659049" y="3184951"/>
                  </a:lnTo>
                  <a:lnTo>
                    <a:pt x="3684757" y="3148017"/>
                  </a:lnTo>
                  <a:lnTo>
                    <a:pt x="3709656" y="3110489"/>
                  </a:lnTo>
                  <a:lnTo>
                    <a:pt x="3733733" y="3072379"/>
                  </a:lnTo>
                  <a:lnTo>
                    <a:pt x="3756976" y="3033700"/>
                  </a:lnTo>
                  <a:lnTo>
                    <a:pt x="3779372" y="2994465"/>
                  </a:lnTo>
                  <a:lnTo>
                    <a:pt x="3800909" y="2954687"/>
                  </a:lnTo>
                  <a:lnTo>
                    <a:pt x="3821573" y="2914377"/>
                  </a:lnTo>
                  <a:lnTo>
                    <a:pt x="3841352" y="2873549"/>
                  </a:lnTo>
                  <a:lnTo>
                    <a:pt x="3860234" y="2832215"/>
                  </a:lnTo>
                  <a:lnTo>
                    <a:pt x="3878206" y="2790388"/>
                  </a:lnTo>
                  <a:lnTo>
                    <a:pt x="3895255" y="2748080"/>
                  </a:lnTo>
                  <a:lnTo>
                    <a:pt x="3911369" y="2705305"/>
                  </a:lnTo>
                  <a:lnTo>
                    <a:pt x="3926535" y="2662075"/>
                  </a:lnTo>
                  <a:lnTo>
                    <a:pt x="3940740" y="2618401"/>
                  </a:lnTo>
                  <a:lnTo>
                    <a:pt x="3953972" y="2574298"/>
                  </a:lnTo>
                  <a:lnTo>
                    <a:pt x="3966218" y="2529778"/>
                  </a:lnTo>
                  <a:lnTo>
                    <a:pt x="3977465" y="2484853"/>
                  </a:lnTo>
                  <a:lnTo>
                    <a:pt x="3987701" y="2439536"/>
                  </a:lnTo>
                  <a:lnTo>
                    <a:pt x="3996913" y="2393839"/>
                  </a:lnTo>
                  <a:lnTo>
                    <a:pt x="4005089" y="2347776"/>
                  </a:lnTo>
                  <a:lnTo>
                    <a:pt x="4012216" y="2301358"/>
                  </a:lnTo>
                  <a:lnTo>
                    <a:pt x="4018281" y="2254599"/>
                  </a:lnTo>
                  <a:lnTo>
                    <a:pt x="4023271" y="2207512"/>
                  </a:lnTo>
                  <a:lnTo>
                    <a:pt x="4027175" y="2160108"/>
                  </a:lnTo>
                  <a:lnTo>
                    <a:pt x="4029979" y="2112400"/>
                  </a:lnTo>
                  <a:lnTo>
                    <a:pt x="4031670" y="2064401"/>
                  </a:lnTo>
                  <a:lnTo>
                    <a:pt x="4032237" y="2016125"/>
                  </a:lnTo>
                  <a:lnTo>
                    <a:pt x="4031670" y="1967848"/>
                  </a:lnTo>
                  <a:lnTo>
                    <a:pt x="4029979" y="1919849"/>
                  </a:lnTo>
                  <a:lnTo>
                    <a:pt x="4027175" y="1872141"/>
                  </a:lnTo>
                  <a:lnTo>
                    <a:pt x="4023271" y="1824737"/>
                  </a:lnTo>
                  <a:lnTo>
                    <a:pt x="4018281" y="1777650"/>
                  </a:lnTo>
                  <a:lnTo>
                    <a:pt x="4012216" y="1730891"/>
                  </a:lnTo>
                  <a:lnTo>
                    <a:pt x="4005089" y="1684473"/>
                  </a:lnTo>
                  <a:lnTo>
                    <a:pt x="3996913" y="1638410"/>
                  </a:lnTo>
                  <a:lnTo>
                    <a:pt x="3987701" y="1592713"/>
                  </a:lnTo>
                  <a:lnTo>
                    <a:pt x="3977465" y="1547396"/>
                  </a:lnTo>
                  <a:lnTo>
                    <a:pt x="3966218" y="1502471"/>
                  </a:lnTo>
                  <a:lnTo>
                    <a:pt x="3953972" y="1457951"/>
                  </a:lnTo>
                  <a:lnTo>
                    <a:pt x="3940740" y="1413848"/>
                  </a:lnTo>
                  <a:lnTo>
                    <a:pt x="3926535" y="1370174"/>
                  </a:lnTo>
                  <a:lnTo>
                    <a:pt x="3911369" y="1326944"/>
                  </a:lnTo>
                  <a:lnTo>
                    <a:pt x="3895255" y="1284169"/>
                  </a:lnTo>
                  <a:lnTo>
                    <a:pt x="3878206" y="1241861"/>
                  </a:lnTo>
                  <a:lnTo>
                    <a:pt x="3860234" y="1200034"/>
                  </a:lnTo>
                  <a:lnTo>
                    <a:pt x="3841352" y="1158700"/>
                  </a:lnTo>
                  <a:lnTo>
                    <a:pt x="3821573" y="1117872"/>
                  </a:lnTo>
                  <a:lnTo>
                    <a:pt x="3800909" y="1077562"/>
                  </a:lnTo>
                  <a:lnTo>
                    <a:pt x="3779372" y="1037784"/>
                  </a:lnTo>
                  <a:lnTo>
                    <a:pt x="3756976" y="998549"/>
                  </a:lnTo>
                  <a:lnTo>
                    <a:pt x="3733733" y="959870"/>
                  </a:lnTo>
                  <a:lnTo>
                    <a:pt x="3709656" y="921760"/>
                  </a:lnTo>
                  <a:lnTo>
                    <a:pt x="3684757" y="884232"/>
                  </a:lnTo>
                  <a:lnTo>
                    <a:pt x="3659049" y="847298"/>
                  </a:lnTo>
                  <a:lnTo>
                    <a:pt x="3632544" y="810971"/>
                  </a:lnTo>
                  <a:lnTo>
                    <a:pt x="3605256" y="775264"/>
                  </a:lnTo>
                  <a:lnTo>
                    <a:pt x="3577197" y="740188"/>
                  </a:lnTo>
                  <a:lnTo>
                    <a:pt x="3548379" y="705757"/>
                  </a:lnTo>
                  <a:lnTo>
                    <a:pt x="3518816" y="671984"/>
                  </a:lnTo>
                  <a:lnTo>
                    <a:pt x="3488519" y="638881"/>
                  </a:lnTo>
                  <a:lnTo>
                    <a:pt x="3457501" y="606460"/>
                  </a:lnTo>
                  <a:lnTo>
                    <a:pt x="3425776" y="574735"/>
                  </a:lnTo>
                  <a:lnTo>
                    <a:pt x="3393356" y="543717"/>
                  </a:lnTo>
                  <a:lnTo>
                    <a:pt x="3360252" y="513421"/>
                  </a:lnTo>
                  <a:lnTo>
                    <a:pt x="3326479" y="483857"/>
                  </a:lnTo>
                  <a:lnTo>
                    <a:pt x="3292048" y="455039"/>
                  </a:lnTo>
                  <a:lnTo>
                    <a:pt x="3256973" y="426980"/>
                  </a:lnTo>
                  <a:lnTo>
                    <a:pt x="3221265" y="399692"/>
                  </a:lnTo>
                  <a:lnTo>
                    <a:pt x="3184938" y="373188"/>
                  </a:lnTo>
                  <a:lnTo>
                    <a:pt x="3148004" y="347480"/>
                  </a:lnTo>
                  <a:lnTo>
                    <a:pt x="3110476" y="322581"/>
                  </a:lnTo>
                  <a:lnTo>
                    <a:pt x="3072366" y="298503"/>
                  </a:lnTo>
                  <a:lnTo>
                    <a:pt x="3033688" y="275260"/>
                  </a:lnTo>
                  <a:lnTo>
                    <a:pt x="2994453" y="252864"/>
                  </a:lnTo>
                  <a:lnTo>
                    <a:pt x="2954674" y="231328"/>
                  </a:lnTo>
                  <a:lnTo>
                    <a:pt x="2914364" y="210663"/>
                  </a:lnTo>
                  <a:lnTo>
                    <a:pt x="2873536" y="190884"/>
                  </a:lnTo>
                  <a:lnTo>
                    <a:pt x="2832202" y="172002"/>
                  </a:lnTo>
                  <a:lnTo>
                    <a:pt x="2790375" y="154030"/>
                  </a:lnTo>
                  <a:lnTo>
                    <a:pt x="2748068" y="136981"/>
                  </a:lnTo>
                  <a:lnTo>
                    <a:pt x="2705292" y="120867"/>
                  </a:lnTo>
                  <a:lnTo>
                    <a:pt x="2662062" y="105701"/>
                  </a:lnTo>
                  <a:lnTo>
                    <a:pt x="2618389" y="91496"/>
                  </a:lnTo>
                  <a:lnTo>
                    <a:pt x="2574286" y="78265"/>
                  </a:lnTo>
                  <a:lnTo>
                    <a:pt x="2529765" y="66019"/>
                  </a:lnTo>
                  <a:lnTo>
                    <a:pt x="2484840" y="54771"/>
                  </a:lnTo>
                  <a:lnTo>
                    <a:pt x="2439523" y="44535"/>
                  </a:lnTo>
                  <a:lnTo>
                    <a:pt x="2393826" y="35323"/>
                  </a:lnTo>
                  <a:lnTo>
                    <a:pt x="2347763" y="27147"/>
                  </a:lnTo>
                  <a:lnTo>
                    <a:pt x="2301346" y="20021"/>
                  </a:lnTo>
                  <a:lnTo>
                    <a:pt x="2254587" y="13956"/>
                  </a:lnTo>
                  <a:lnTo>
                    <a:pt x="2207499" y="8965"/>
                  </a:lnTo>
                  <a:lnTo>
                    <a:pt x="2160095" y="5062"/>
                  </a:lnTo>
                  <a:lnTo>
                    <a:pt x="2112387" y="2258"/>
                  </a:lnTo>
                  <a:lnTo>
                    <a:pt x="2064389" y="566"/>
                  </a:lnTo>
                  <a:lnTo>
                    <a:pt x="2016112" y="0"/>
                  </a:lnTo>
                  <a:close/>
                </a:path>
              </a:pathLst>
            </a:custGeom>
            <a:solidFill>
              <a:srgbClr val="07A356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3395351" y="2937614"/>
              <a:ext cx="4032250" cy="4032250"/>
            </a:xfrm>
            <a:custGeom>
              <a:avLst/>
              <a:gdLst/>
              <a:ahLst/>
              <a:cxnLst/>
              <a:rect l="l" t="t" r="r" b="b"/>
              <a:pathLst>
                <a:path w="4032250" h="4032250">
                  <a:moveTo>
                    <a:pt x="2016112" y="0"/>
                  </a:moveTo>
                  <a:lnTo>
                    <a:pt x="1967835" y="566"/>
                  </a:lnTo>
                  <a:lnTo>
                    <a:pt x="1919836" y="2258"/>
                  </a:lnTo>
                  <a:lnTo>
                    <a:pt x="1872129" y="5062"/>
                  </a:lnTo>
                  <a:lnTo>
                    <a:pt x="1824725" y="8965"/>
                  </a:lnTo>
                  <a:lnTo>
                    <a:pt x="1777637" y="13956"/>
                  </a:lnTo>
                  <a:lnTo>
                    <a:pt x="1730878" y="20021"/>
                  </a:lnTo>
                  <a:lnTo>
                    <a:pt x="1684461" y="27147"/>
                  </a:lnTo>
                  <a:lnTo>
                    <a:pt x="1638398" y="35323"/>
                  </a:lnTo>
                  <a:lnTo>
                    <a:pt x="1592701" y="44535"/>
                  </a:lnTo>
                  <a:lnTo>
                    <a:pt x="1547384" y="54771"/>
                  </a:lnTo>
                  <a:lnTo>
                    <a:pt x="1502459" y="66019"/>
                  </a:lnTo>
                  <a:lnTo>
                    <a:pt x="1457939" y="78265"/>
                  </a:lnTo>
                  <a:lnTo>
                    <a:pt x="1413836" y="91496"/>
                  </a:lnTo>
                  <a:lnTo>
                    <a:pt x="1370163" y="105701"/>
                  </a:lnTo>
                  <a:lnTo>
                    <a:pt x="1326933" y="120867"/>
                  </a:lnTo>
                  <a:lnTo>
                    <a:pt x="1284158" y="136981"/>
                  </a:lnTo>
                  <a:lnTo>
                    <a:pt x="1241850" y="154030"/>
                  </a:lnTo>
                  <a:lnTo>
                    <a:pt x="1200023" y="172002"/>
                  </a:lnTo>
                  <a:lnTo>
                    <a:pt x="1158690" y="190884"/>
                  </a:lnTo>
                  <a:lnTo>
                    <a:pt x="1117862" y="210663"/>
                  </a:lnTo>
                  <a:lnTo>
                    <a:pt x="1077553" y="231328"/>
                  </a:lnTo>
                  <a:lnTo>
                    <a:pt x="1037774" y="252864"/>
                  </a:lnTo>
                  <a:lnTo>
                    <a:pt x="998539" y="275260"/>
                  </a:lnTo>
                  <a:lnTo>
                    <a:pt x="959861" y="298503"/>
                  </a:lnTo>
                  <a:lnTo>
                    <a:pt x="921751" y="322581"/>
                  </a:lnTo>
                  <a:lnTo>
                    <a:pt x="884224" y="347480"/>
                  </a:lnTo>
                  <a:lnTo>
                    <a:pt x="847290" y="373188"/>
                  </a:lnTo>
                  <a:lnTo>
                    <a:pt x="810963" y="399692"/>
                  </a:lnTo>
                  <a:lnTo>
                    <a:pt x="775256" y="426980"/>
                  </a:lnTo>
                  <a:lnTo>
                    <a:pt x="740181" y="455039"/>
                  </a:lnTo>
                  <a:lnTo>
                    <a:pt x="705750" y="483857"/>
                  </a:lnTo>
                  <a:lnTo>
                    <a:pt x="671977" y="513421"/>
                  </a:lnTo>
                  <a:lnTo>
                    <a:pt x="638874" y="543717"/>
                  </a:lnTo>
                  <a:lnTo>
                    <a:pt x="606454" y="574735"/>
                  </a:lnTo>
                  <a:lnTo>
                    <a:pt x="574729" y="606460"/>
                  </a:lnTo>
                  <a:lnTo>
                    <a:pt x="543712" y="638881"/>
                  </a:lnTo>
                  <a:lnTo>
                    <a:pt x="513415" y="671984"/>
                  </a:lnTo>
                  <a:lnTo>
                    <a:pt x="483852" y="705757"/>
                  </a:lnTo>
                  <a:lnTo>
                    <a:pt x="455034" y="740188"/>
                  </a:lnTo>
                  <a:lnTo>
                    <a:pt x="426975" y="775264"/>
                  </a:lnTo>
                  <a:lnTo>
                    <a:pt x="399687" y="810971"/>
                  </a:lnTo>
                  <a:lnTo>
                    <a:pt x="373183" y="847298"/>
                  </a:lnTo>
                  <a:lnTo>
                    <a:pt x="347475" y="884232"/>
                  </a:lnTo>
                  <a:lnTo>
                    <a:pt x="322577" y="921760"/>
                  </a:lnTo>
                  <a:lnTo>
                    <a:pt x="298500" y="959870"/>
                  </a:lnTo>
                  <a:lnTo>
                    <a:pt x="275257" y="998549"/>
                  </a:lnTo>
                  <a:lnTo>
                    <a:pt x="252861" y="1037784"/>
                  </a:lnTo>
                  <a:lnTo>
                    <a:pt x="231325" y="1077562"/>
                  </a:lnTo>
                  <a:lnTo>
                    <a:pt x="210661" y="1117872"/>
                  </a:lnTo>
                  <a:lnTo>
                    <a:pt x="190882" y="1158700"/>
                  </a:lnTo>
                  <a:lnTo>
                    <a:pt x="172000" y="1200034"/>
                  </a:lnTo>
                  <a:lnTo>
                    <a:pt x="154028" y="1241861"/>
                  </a:lnTo>
                  <a:lnTo>
                    <a:pt x="136979" y="1284169"/>
                  </a:lnTo>
                  <a:lnTo>
                    <a:pt x="120866" y="1326944"/>
                  </a:lnTo>
                  <a:lnTo>
                    <a:pt x="105700" y="1370174"/>
                  </a:lnTo>
                  <a:lnTo>
                    <a:pt x="91495" y="1413848"/>
                  </a:lnTo>
                  <a:lnTo>
                    <a:pt x="78264" y="1457951"/>
                  </a:lnTo>
                  <a:lnTo>
                    <a:pt x="66018" y="1502471"/>
                  </a:lnTo>
                  <a:lnTo>
                    <a:pt x="54771" y="1547396"/>
                  </a:lnTo>
                  <a:lnTo>
                    <a:pt x="44535" y="1592713"/>
                  </a:lnTo>
                  <a:lnTo>
                    <a:pt x="35323" y="1638410"/>
                  </a:lnTo>
                  <a:lnTo>
                    <a:pt x="27147" y="1684473"/>
                  </a:lnTo>
                  <a:lnTo>
                    <a:pt x="20020" y="1730891"/>
                  </a:lnTo>
                  <a:lnTo>
                    <a:pt x="13956" y="1777650"/>
                  </a:lnTo>
                  <a:lnTo>
                    <a:pt x="8965" y="1824737"/>
                  </a:lnTo>
                  <a:lnTo>
                    <a:pt x="5062" y="1872141"/>
                  </a:lnTo>
                  <a:lnTo>
                    <a:pt x="2258" y="1919849"/>
                  </a:lnTo>
                  <a:lnTo>
                    <a:pt x="566" y="1967848"/>
                  </a:lnTo>
                  <a:lnTo>
                    <a:pt x="0" y="2016125"/>
                  </a:lnTo>
                  <a:lnTo>
                    <a:pt x="566" y="2064401"/>
                  </a:lnTo>
                  <a:lnTo>
                    <a:pt x="2258" y="2112400"/>
                  </a:lnTo>
                  <a:lnTo>
                    <a:pt x="5062" y="2160108"/>
                  </a:lnTo>
                  <a:lnTo>
                    <a:pt x="8965" y="2207512"/>
                  </a:lnTo>
                  <a:lnTo>
                    <a:pt x="13956" y="2254599"/>
                  </a:lnTo>
                  <a:lnTo>
                    <a:pt x="20020" y="2301358"/>
                  </a:lnTo>
                  <a:lnTo>
                    <a:pt x="27147" y="2347776"/>
                  </a:lnTo>
                  <a:lnTo>
                    <a:pt x="35323" y="2393839"/>
                  </a:lnTo>
                  <a:lnTo>
                    <a:pt x="44535" y="2439536"/>
                  </a:lnTo>
                  <a:lnTo>
                    <a:pt x="54771" y="2484853"/>
                  </a:lnTo>
                  <a:lnTo>
                    <a:pt x="66018" y="2529778"/>
                  </a:lnTo>
                  <a:lnTo>
                    <a:pt x="78264" y="2574298"/>
                  </a:lnTo>
                  <a:lnTo>
                    <a:pt x="91495" y="2618401"/>
                  </a:lnTo>
                  <a:lnTo>
                    <a:pt x="105700" y="2662075"/>
                  </a:lnTo>
                  <a:lnTo>
                    <a:pt x="120866" y="2705305"/>
                  </a:lnTo>
                  <a:lnTo>
                    <a:pt x="136979" y="2748080"/>
                  </a:lnTo>
                  <a:lnTo>
                    <a:pt x="154028" y="2790388"/>
                  </a:lnTo>
                  <a:lnTo>
                    <a:pt x="172000" y="2832215"/>
                  </a:lnTo>
                  <a:lnTo>
                    <a:pt x="190882" y="2873549"/>
                  </a:lnTo>
                  <a:lnTo>
                    <a:pt x="210661" y="2914377"/>
                  </a:lnTo>
                  <a:lnTo>
                    <a:pt x="231325" y="2954687"/>
                  </a:lnTo>
                  <a:lnTo>
                    <a:pt x="252861" y="2994465"/>
                  </a:lnTo>
                  <a:lnTo>
                    <a:pt x="275257" y="3033700"/>
                  </a:lnTo>
                  <a:lnTo>
                    <a:pt x="298500" y="3072379"/>
                  </a:lnTo>
                  <a:lnTo>
                    <a:pt x="322577" y="3110489"/>
                  </a:lnTo>
                  <a:lnTo>
                    <a:pt x="347475" y="3148017"/>
                  </a:lnTo>
                  <a:lnTo>
                    <a:pt x="373183" y="3184951"/>
                  </a:lnTo>
                  <a:lnTo>
                    <a:pt x="399687" y="3221278"/>
                  </a:lnTo>
                  <a:lnTo>
                    <a:pt x="426975" y="3256985"/>
                  </a:lnTo>
                  <a:lnTo>
                    <a:pt x="455034" y="3292061"/>
                  </a:lnTo>
                  <a:lnTo>
                    <a:pt x="483852" y="3326492"/>
                  </a:lnTo>
                  <a:lnTo>
                    <a:pt x="513415" y="3360265"/>
                  </a:lnTo>
                  <a:lnTo>
                    <a:pt x="543712" y="3393368"/>
                  </a:lnTo>
                  <a:lnTo>
                    <a:pt x="574729" y="3425789"/>
                  </a:lnTo>
                  <a:lnTo>
                    <a:pt x="606454" y="3457514"/>
                  </a:lnTo>
                  <a:lnTo>
                    <a:pt x="638874" y="3488532"/>
                  </a:lnTo>
                  <a:lnTo>
                    <a:pt x="671977" y="3518828"/>
                  </a:lnTo>
                  <a:lnTo>
                    <a:pt x="705750" y="3548392"/>
                  </a:lnTo>
                  <a:lnTo>
                    <a:pt x="740181" y="3577210"/>
                  </a:lnTo>
                  <a:lnTo>
                    <a:pt x="775256" y="3605269"/>
                  </a:lnTo>
                  <a:lnTo>
                    <a:pt x="810963" y="3632557"/>
                  </a:lnTo>
                  <a:lnTo>
                    <a:pt x="847290" y="3659061"/>
                  </a:lnTo>
                  <a:lnTo>
                    <a:pt x="884224" y="3684769"/>
                  </a:lnTo>
                  <a:lnTo>
                    <a:pt x="921751" y="3709668"/>
                  </a:lnTo>
                  <a:lnTo>
                    <a:pt x="959861" y="3733746"/>
                  </a:lnTo>
                  <a:lnTo>
                    <a:pt x="998539" y="3756989"/>
                  </a:lnTo>
                  <a:lnTo>
                    <a:pt x="1037774" y="3779385"/>
                  </a:lnTo>
                  <a:lnTo>
                    <a:pt x="1077553" y="3800921"/>
                  </a:lnTo>
                  <a:lnTo>
                    <a:pt x="1117862" y="3821586"/>
                  </a:lnTo>
                  <a:lnTo>
                    <a:pt x="1158690" y="3841365"/>
                  </a:lnTo>
                  <a:lnTo>
                    <a:pt x="1200023" y="3860247"/>
                  </a:lnTo>
                  <a:lnTo>
                    <a:pt x="1241850" y="3878219"/>
                  </a:lnTo>
                  <a:lnTo>
                    <a:pt x="1284158" y="3895268"/>
                  </a:lnTo>
                  <a:lnTo>
                    <a:pt x="1326933" y="3911382"/>
                  </a:lnTo>
                  <a:lnTo>
                    <a:pt x="1370163" y="3926548"/>
                  </a:lnTo>
                  <a:lnTo>
                    <a:pt x="1413836" y="3940753"/>
                  </a:lnTo>
                  <a:lnTo>
                    <a:pt x="1457939" y="3953984"/>
                  </a:lnTo>
                  <a:lnTo>
                    <a:pt x="1502459" y="3966230"/>
                  </a:lnTo>
                  <a:lnTo>
                    <a:pt x="1547384" y="3977478"/>
                  </a:lnTo>
                  <a:lnTo>
                    <a:pt x="1592701" y="3987714"/>
                  </a:lnTo>
                  <a:lnTo>
                    <a:pt x="1638398" y="3996926"/>
                  </a:lnTo>
                  <a:lnTo>
                    <a:pt x="1684461" y="4005102"/>
                  </a:lnTo>
                  <a:lnTo>
                    <a:pt x="1730878" y="4012228"/>
                  </a:lnTo>
                  <a:lnTo>
                    <a:pt x="1777637" y="4018293"/>
                  </a:lnTo>
                  <a:lnTo>
                    <a:pt x="1824725" y="4023284"/>
                  </a:lnTo>
                  <a:lnTo>
                    <a:pt x="1872129" y="4027187"/>
                  </a:lnTo>
                  <a:lnTo>
                    <a:pt x="1919836" y="4029991"/>
                  </a:lnTo>
                  <a:lnTo>
                    <a:pt x="1967835" y="4031683"/>
                  </a:lnTo>
                  <a:lnTo>
                    <a:pt x="2016112" y="4032250"/>
                  </a:lnTo>
                  <a:lnTo>
                    <a:pt x="2064389" y="4031683"/>
                  </a:lnTo>
                  <a:lnTo>
                    <a:pt x="2112387" y="4029991"/>
                  </a:lnTo>
                  <a:lnTo>
                    <a:pt x="2160095" y="4027187"/>
                  </a:lnTo>
                  <a:lnTo>
                    <a:pt x="2207499" y="4023284"/>
                  </a:lnTo>
                  <a:lnTo>
                    <a:pt x="2254587" y="4018293"/>
                  </a:lnTo>
                  <a:lnTo>
                    <a:pt x="2301346" y="4012228"/>
                  </a:lnTo>
                  <a:lnTo>
                    <a:pt x="2347763" y="4005102"/>
                  </a:lnTo>
                  <a:lnTo>
                    <a:pt x="2393826" y="3996926"/>
                  </a:lnTo>
                  <a:lnTo>
                    <a:pt x="2439523" y="3987714"/>
                  </a:lnTo>
                  <a:lnTo>
                    <a:pt x="2484840" y="3977478"/>
                  </a:lnTo>
                  <a:lnTo>
                    <a:pt x="2529765" y="3966230"/>
                  </a:lnTo>
                  <a:lnTo>
                    <a:pt x="2574286" y="3953984"/>
                  </a:lnTo>
                  <a:lnTo>
                    <a:pt x="2618389" y="3940753"/>
                  </a:lnTo>
                  <a:lnTo>
                    <a:pt x="2662062" y="3926548"/>
                  </a:lnTo>
                  <a:lnTo>
                    <a:pt x="2705292" y="3911382"/>
                  </a:lnTo>
                  <a:lnTo>
                    <a:pt x="2748068" y="3895268"/>
                  </a:lnTo>
                  <a:lnTo>
                    <a:pt x="2790375" y="3878219"/>
                  </a:lnTo>
                  <a:lnTo>
                    <a:pt x="2832202" y="3860247"/>
                  </a:lnTo>
                  <a:lnTo>
                    <a:pt x="2873536" y="3841365"/>
                  </a:lnTo>
                  <a:lnTo>
                    <a:pt x="2914364" y="3821586"/>
                  </a:lnTo>
                  <a:lnTo>
                    <a:pt x="2954674" y="3800921"/>
                  </a:lnTo>
                  <a:lnTo>
                    <a:pt x="2994453" y="3779385"/>
                  </a:lnTo>
                  <a:lnTo>
                    <a:pt x="3033688" y="3756989"/>
                  </a:lnTo>
                  <a:lnTo>
                    <a:pt x="3072366" y="3733746"/>
                  </a:lnTo>
                  <a:lnTo>
                    <a:pt x="3110476" y="3709668"/>
                  </a:lnTo>
                  <a:lnTo>
                    <a:pt x="3148004" y="3684769"/>
                  </a:lnTo>
                  <a:lnTo>
                    <a:pt x="3184938" y="3659061"/>
                  </a:lnTo>
                  <a:lnTo>
                    <a:pt x="3221265" y="3632557"/>
                  </a:lnTo>
                  <a:lnTo>
                    <a:pt x="3256973" y="3605269"/>
                  </a:lnTo>
                  <a:lnTo>
                    <a:pt x="3292048" y="3577210"/>
                  </a:lnTo>
                  <a:lnTo>
                    <a:pt x="3326479" y="3548392"/>
                  </a:lnTo>
                  <a:lnTo>
                    <a:pt x="3360252" y="3518828"/>
                  </a:lnTo>
                  <a:lnTo>
                    <a:pt x="3393356" y="3488532"/>
                  </a:lnTo>
                  <a:lnTo>
                    <a:pt x="3425776" y="3457514"/>
                  </a:lnTo>
                  <a:lnTo>
                    <a:pt x="3457501" y="3425789"/>
                  </a:lnTo>
                  <a:lnTo>
                    <a:pt x="3488519" y="3393368"/>
                  </a:lnTo>
                  <a:lnTo>
                    <a:pt x="3518816" y="3360265"/>
                  </a:lnTo>
                  <a:lnTo>
                    <a:pt x="3548379" y="3326492"/>
                  </a:lnTo>
                  <a:lnTo>
                    <a:pt x="3577197" y="3292061"/>
                  </a:lnTo>
                  <a:lnTo>
                    <a:pt x="3605256" y="3256985"/>
                  </a:lnTo>
                  <a:lnTo>
                    <a:pt x="3632544" y="3221278"/>
                  </a:lnTo>
                  <a:lnTo>
                    <a:pt x="3659049" y="3184951"/>
                  </a:lnTo>
                  <a:lnTo>
                    <a:pt x="3684757" y="3148017"/>
                  </a:lnTo>
                  <a:lnTo>
                    <a:pt x="3709656" y="3110489"/>
                  </a:lnTo>
                  <a:lnTo>
                    <a:pt x="3733733" y="3072379"/>
                  </a:lnTo>
                  <a:lnTo>
                    <a:pt x="3756976" y="3033700"/>
                  </a:lnTo>
                  <a:lnTo>
                    <a:pt x="3779372" y="2994465"/>
                  </a:lnTo>
                  <a:lnTo>
                    <a:pt x="3800909" y="2954687"/>
                  </a:lnTo>
                  <a:lnTo>
                    <a:pt x="3821573" y="2914377"/>
                  </a:lnTo>
                  <a:lnTo>
                    <a:pt x="3841352" y="2873549"/>
                  </a:lnTo>
                  <a:lnTo>
                    <a:pt x="3860234" y="2832215"/>
                  </a:lnTo>
                  <a:lnTo>
                    <a:pt x="3878206" y="2790388"/>
                  </a:lnTo>
                  <a:lnTo>
                    <a:pt x="3895255" y="2748080"/>
                  </a:lnTo>
                  <a:lnTo>
                    <a:pt x="3911369" y="2705305"/>
                  </a:lnTo>
                  <a:lnTo>
                    <a:pt x="3926535" y="2662075"/>
                  </a:lnTo>
                  <a:lnTo>
                    <a:pt x="3940740" y="2618401"/>
                  </a:lnTo>
                  <a:lnTo>
                    <a:pt x="3953972" y="2574298"/>
                  </a:lnTo>
                  <a:lnTo>
                    <a:pt x="3966218" y="2529778"/>
                  </a:lnTo>
                  <a:lnTo>
                    <a:pt x="3977465" y="2484853"/>
                  </a:lnTo>
                  <a:lnTo>
                    <a:pt x="3987701" y="2439536"/>
                  </a:lnTo>
                  <a:lnTo>
                    <a:pt x="3996913" y="2393839"/>
                  </a:lnTo>
                  <a:lnTo>
                    <a:pt x="4005089" y="2347776"/>
                  </a:lnTo>
                  <a:lnTo>
                    <a:pt x="4012216" y="2301358"/>
                  </a:lnTo>
                  <a:lnTo>
                    <a:pt x="4018281" y="2254599"/>
                  </a:lnTo>
                  <a:lnTo>
                    <a:pt x="4023271" y="2207512"/>
                  </a:lnTo>
                  <a:lnTo>
                    <a:pt x="4027175" y="2160108"/>
                  </a:lnTo>
                  <a:lnTo>
                    <a:pt x="4029979" y="2112400"/>
                  </a:lnTo>
                  <a:lnTo>
                    <a:pt x="4031670" y="2064401"/>
                  </a:lnTo>
                  <a:lnTo>
                    <a:pt x="4032237" y="2016125"/>
                  </a:lnTo>
                  <a:lnTo>
                    <a:pt x="4031670" y="1967848"/>
                  </a:lnTo>
                  <a:lnTo>
                    <a:pt x="4029979" y="1919849"/>
                  </a:lnTo>
                  <a:lnTo>
                    <a:pt x="4027175" y="1872141"/>
                  </a:lnTo>
                  <a:lnTo>
                    <a:pt x="4023271" y="1824737"/>
                  </a:lnTo>
                  <a:lnTo>
                    <a:pt x="4018281" y="1777650"/>
                  </a:lnTo>
                  <a:lnTo>
                    <a:pt x="4012216" y="1730891"/>
                  </a:lnTo>
                  <a:lnTo>
                    <a:pt x="4005089" y="1684473"/>
                  </a:lnTo>
                  <a:lnTo>
                    <a:pt x="3996913" y="1638410"/>
                  </a:lnTo>
                  <a:lnTo>
                    <a:pt x="3987701" y="1592713"/>
                  </a:lnTo>
                  <a:lnTo>
                    <a:pt x="3977465" y="1547396"/>
                  </a:lnTo>
                  <a:lnTo>
                    <a:pt x="3966218" y="1502471"/>
                  </a:lnTo>
                  <a:lnTo>
                    <a:pt x="3953972" y="1457951"/>
                  </a:lnTo>
                  <a:lnTo>
                    <a:pt x="3940740" y="1413848"/>
                  </a:lnTo>
                  <a:lnTo>
                    <a:pt x="3926535" y="1370174"/>
                  </a:lnTo>
                  <a:lnTo>
                    <a:pt x="3911369" y="1326944"/>
                  </a:lnTo>
                  <a:lnTo>
                    <a:pt x="3895255" y="1284169"/>
                  </a:lnTo>
                  <a:lnTo>
                    <a:pt x="3878206" y="1241861"/>
                  </a:lnTo>
                  <a:lnTo>
                    <a:pt x="3860234" y="1200034"/>
                  </a:lnTo>
                  <a:lnTo>
                    <a:pt x="3841352" y="1158700"/>
                  </a:lnTo>
                  <a:lnTo>
                    <a:pt x="3821573" y="1117872"/>
                  </a:lnTo>
                  <a:lnTo>
                    <a:pt x="3800909" y="1077562"/>
                  </a:lnTo>
                  <a:lnTo>
                    <a:pt x="3779372" y="1037784"/>
                  </a:lnTo>
                  <a:lnTo>
                    <a:pt x="3756976" y="998549"/>
                  </a:lnTo>
                  <a:lnTo>
                    <a:pt x="3733733" y="959870"/>
                  </a:lnTo>
                  <a:lnTo>
                    <a:pt x="3709656" y="921760"/>
                  </a:lnTo>
                  <a:lnTo>
                    <a:pt x="3684757" y="884232"/>
                  </a:lnTo>
                  <a:lnTo>
                    <a:pt x="3659049" y="847298"/>
                  </a:lnTo>
                  <a:lnTo>
                    <a:pt x="3632544" y="810971"/>
                  </a:lnTo>
                  <a:lnTo>
                    <a:pt x="3605256" y="775264"/>
                  </a:lnTo>
                  <a:lnTo>
                    <a:pt x="3577197" y="740188"/>
                  </a:lnTo>
                  <a:lnTo>
                    <a:pt x="3548379" y="705757"/>
                  </a:lnTo>
                  <a:lnTo>
                    <a:pt x="3518816" y="671984"/>
                  </a:lnTo>
                  <a:lnTo>
                    <a:pt x="3488519" y="638881"/>
                  </a:lnTo>
                  <a:lnTo>
                    <a:pt x="3457501" y="606460"/>
                  </a:lnTo>
                  <a:lnTo>
                    <a:pt x="3425776" y="574735"/>
                  </a:lnTo>
                  <a:lnTo>
                    <a:pt x="3393356" y="543717"/>
                  </a:lnTo>
                  <a:lnTo>
                    <a:pt x="3360252" y="513421"/>
                  </a:lnTo>
                  <a:lnTo>
                    <a:pt x="3326479" y="483857"/>
                  </a:lnTo>
                  <a:lnTo>
                    <a:pt x="3292048" y="455039"/>
                  </a:lnTo>
                  <a:lnTo>
                    <a:pt x="3256973" y="426980"/>
                  </a:lnTo>
                  <a:lnTo>
                    <a:pt x="3221265" y="399692"/>
                  </a:lnTo>
                  <a:lnTo>
                    <a:pt x="3184938" y="373188"/>
                  </a:lnTo>
                  <a:lnTo>
                    <a:pt x="3148004" y="347480"/>
                  </a:lnTo>
                  <a:lnTo>
                    <a:pt x="3110476" y="322581"/>
                  </a:lnTo>
                  <a:lnTo>
                    <a:pt x="3072366" y="298503"/>
                  </a:lnTo>
                  <a:lnTo>
                    <a:pt x="3033688" y="275260"/>
                  </a:lnTo>
                  <a:lnTo>
                    <a:pt x="2994453" y="252864"/>
                  </a:lnTo>
                  <a:lnTo>
                    <a:pt x="2954674" y="231328"/>
                  </a:lnTo>
                  <a:lnTo>
                    <a:pt x="2914364" y="210663"/>
                  </a:lnTo>
                  <a:lnTo>
                    <a:pt x="2873536" y="190884"/>
                  </a:lnTo>
                  <a:lnTo>
                    <a:pt x="2832202" y="172002"/>
                  </a:lnTo>
                  <a:lnTo>
                    <a:pt x="2790375" y="154030"/>
                  </a:lnTo>
                  <a:lnTo>
                    <a:pt x="2748068" y="136981"/>
                  </a:lnTo>
                  <a:lnTo>
                    <a:pt x="2705292" y="120867"/>
                  </a:lnTo>
                  <a:lnTo>
                    <a:pt x="2662062" y="105701"/>
                  </a:lnTo>
                  <a:lnTo>
                    <a:pt x="2618389" y="91496"/>
                  </a:lnTo>
                  <a:lnTo>
                    <a:pt x="2574286" y="78265"/>
                  </a:lnTo>
                  <a:lnTo>
                    <a:pt x="2529765" y="66019"/>
                  </a:lnTo>
                  <a:lnTo>
                    <a:pt x="2484840" y="54771"/>
                  </a:lnTo>
                  <a:lnTo>
                    <a:pt x="2439523" y="44535"/>
                  </a:lnTo>
                  <a:lnTo>
                    <a:pt x="2393826" y="35323"/>
                  </a:lnTo>
                  <a:lnTo>
                    <a:pt x="2347763" y="27147"/>
                  </a:lnTo>
                  <a:lnTo>
                    <a:pt x="2301346" y="20021"/>
                  </a:lnTo>
                  <a:lnTo>
                    <a:pt x="2254587" y="13956"/>
                  </a:lnTo>
                  <a:lnTo>
                    <a:pt x="2207499" y="8965"/>
                  </a:lnTo>
                  <a:lnTo>
                    <a:pt x="2160095" y="5062"/>
                  </a:lnTo>
                  <a:lnTo>
                    <a:pt x="2112387" y="2258"/>
                  </a:lnTo>
                  <a:lnTo>
                    <a:pt x="2064389" y="566"/>
                  </a:lnTo>
                  <a:lnTo>
                    <a:pt x="2016112" y="0"/>
                  </a:lnTo>
                  <a:close/>
                </a:path>
              </a:pathLst>
            </a:custGeom>
            <a:solidFill>
              <a:srgbClr val="0A8DC9">
                <a:alpha val="21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691429" y="2943957"/>
              <a:ext cx="4001135" cy="4025900"/>
            </a:xfrm>
            <a:custGeom>
              <a:avLst/>
              <a:gdLst/>
              <a:ahLst/>
              <a:cxnLst/>
              <a:rect l="l" t="t" r="r" b="b"/>
              <a:pathLst>
                <a:path w="4001134" h="4025900">
                  <a:moveTo>
                    <a:pt x="2254587" y="4013200"/>
                  </a:moveTo>
                  <a:lnTo>
                    <a:pt x="1777639" y="4013200"/>
                  </a:lnTo>
                  <a:lnTo>
                    <a:pt x="1824727" y="4025900"/>
                  </a:lnTo>
                  <a:lnTo>
                    <a:pt x="2207499" y="4025900"/>
                  </a:lnTo>
                  <a:lnTo>
                    <a:pt x="2254587" y="4013200"/>
                  </a:lnTo>
                  <a:close/>
                </a:path>
                <a:path w="4001134" h="4025900">
                  <a:moveTo>
                    <a:pt x="2347763" y="4000500"/>
                  </a:moveTo>
                  <a:lnTo>
                    <a:pt x="1684464" y="4000500"/>
                  </a:lnTo>
                  <a:lnTo>
                    <a:pt x="1730881" y="4013200"/>
                  </a:lnTo>
                  <a:lnTo>
                    <a:pt x="2301346" y="4013200"/>
                  </a:lnTo>
                  <a:lnTo>
                    <a:pt x="2347763" y="4000500"/>
                  </a:lnTo>
                  <a:close/>
                </a:path>
                <a:path w="4001134" h="4025900">
                  <a:moveTo>
                    <a:pt x="2484840" y="50800"/>
                  </a:moveTo>
                  <a:lnTo>
                    <a:pt x="1547388" y="50800"/>
                  </a:lnTo>
                  <a:lnTo>
                    <a:pt x="1370168" y="101600"/>
                  </a:lnTo>
                  <a:lnTo>
                    <a:pt x="1326938" y="127000"/>
                  </a:lnTo>
                  <a:lnTo>
                    <a:pt x="1241856" y="152400"/>
                  </a:lnTo>
                  <a:lnTo>
                    <a:pt x="1200029" y="177800"/>
                  </a:lnTo>
                  <a:lnTo>
                    <a:pt x="1158695" y="190500"/>
                  </a:lnTo>
                  <a:lnTo>
                    <a:pt x="1117868" y="215900"/>
                  </a:lnTo>
                  <a:lnTo>
                    <a:pt x="1077558" y="228600"/>
                  </a:lnTo>
                  <a:lnTo>
                    <a:pt x="1037780" y="254000"/>
                  </a:lnTo>
                  <a:lnTo>
                    <a:pt x="959867" y="304800"/>
                  </a:lnTo>
                  <a:lnTo>
                    <a:pt x="921757" y="317500"/>
                  </a:lnTo>
                  <a:lnTo>
                    <a:pt x="884229" y="342900"/>
                  </a:lnTo>
                  <a:lnTo>
                    <a:pt x="847295" y="368300"/>
                  </a:lnTo>
                  <a:lnTo>
                    <a:pt x="810969" y="393700"/>
                  </a:lnTo>
                  <a:lnTo>
                    <a:pt x="775261" y="431800"/>
                  </a:lnTo>
                  <a:lnTo>
                    <a:pt x="740186" y="457200"/>
                  </a:lnTo>
                  <a:lnTo>
                    <a:pt x="705755" y="482600"/>
                  </a:lnTo>
                  <a:lnTo>
                    <a:pt x="671982" y="508000"/>
                  </a:lnTo>
                  <a:lnTo>
                    <a:pt x="638879" y="546100"/>
                  </a:lnTo>
                  <a:lnTo>
                    <a:pt x="606459" y="571500"/>
                  </a:lnTo>
                  <a:lnTo>
                    <a:pt x="574733" y="609600"/>
                  </a:lnTo>
                  <a:lnTo>
                    <a:pt x="543716" y="635000"/>
                  </a:lnTo>
                  <a:lnTo>
                    <a:pt x="513419" y="673100"/>
                  </a:lnTo>
                  <a:lnTo>
                    <a:pt x="483856" y="711200"/>
                  </a:lnTo>
                  <a:lnTo>
                    <a:pt x="455038" y="736600"/>
                  </a:lnTo>
                  <a:lnTo>
                    <a:pt x="426979" y="774700"/>
                  </a:lnTo>
                  <a:lnTo>
                    <a:pt x="399691" y="812800"/>
                  </a:lnTo>
                  <a:lnTo>
                    <a:pt x="373187" y="850900"/>
                  </a:lnTo>
                  <a:lnTo>
                    <a:pt x="347479" y="889000"/>
                  </a:lnTo>
                  <a:lnTo>
                    <a:pt x="322580" y="927100"/>
                  </a:lnTo>
                  <a:lnTo>
                    <a:pt x="298503" y="965200"/>
                  </a:lnTo>
                  <a:lnTo>
                    <a:pt x="275260" y="1003300"/>
                  </a:lnTo>
                  <a:lnTo>
                    <a:pt x="252864" y="1041400"/>
                  </a:lnTo>
                  <a:lnTo>
                    <a:pt x="231327" y="1079500"/>
                  </a:lnTo>
                  <a:lnTo>
                    <a:pt x="210663" y="1117600"/>
                  </a:lnTo>
                  <a:lnTo>
                    <a:pt x="190884" y="1155700"/>
                  </a:lnTo>
                  <a:lnTo>
                    <a:pt x="172002" y="1193800"/>
                  </a:lnTo>
                  <a:lnTo>
                    <a:pt x="154030" y="1244600"/>
                  </a:lnTo>
                  <a:lnTo>
                    <a:pt x="136981" y="1282700"/>
                  </a:lnTo>
                  <a:lnTo>
                    <a:pt x="120867" y="1320800"/>
                  </a:lnTo>
                  <a:lnTo>
                    <a:pt x="105701" y="1371600"/>
                  </a:lnTo>
                  <a:lnTo>
                    <a:pt x="91496" y="1409700"/>
                  </a:lnTo>
                  <a:lnTo>
                    <a:pt x="78265" y="1460500"/>
                  </a:lnTo>
                  <a:lnTo>
                    <a:pt x="66019" y="1498600"/>
                  </a:lnTo>
                  <a:lnTo>
                    <a:pt x="54771" y="1549400"/>
                  </a:lnTo>
                  <a:lnTo>
                    <a:pt x="44535" y="1587500"/>
                  </a:lnTo>
                  <a:lnTo>
                    <a:pt x="35323" y="1638300"/>
                  </a:lnTo>
                  <a:lnTo>
                    <a:pt x="27147" y="1689100"/>
                  </a:lnTo>
                  <a:lnTo>
                    <a:pt x="20021" y="1727200"/>
                  </a:lnTo>
                  <a:lnTo>
                    <a:pt x="13956" y="1778000"/>
                  </a:lnTo>
                  <a:lnTo>
                    <a:pt x="8965" y="1828800"/>
                  </a:lnTo>
                  <a:lnTo>
                    <a:pt x="5062" y="1866900"/>
                  </a:lnTo>
                  <a:lnTo>
                    <a:pt x="2258" y="1917700"/>
                  </a:lnTo>
                  <a:lnTo>
                    <a:pt x="566" y="1968500"/>
                  </a:lnTo>
                  <a:lnTo>
                    <a:pt x="0" y="2019300"/>
                  </a:lnTo>
                  <a:lnTo>
                    <a:pt x="566" y="2070100"/>
                  </a:lnTo>
                  <a:lnTo>
                    <a:pt x="2258" y="2108200"/>
                  </a:lnTo>
                  <a:lnTo>
                    <a:pt x="5062" y="2159000"/>
                  </a:lnTo>
                  <a:lnTo>
                    <a:pt x="8965" y="2209800"/>
                  </a:lnTo>
                  <a:lnTo>
                    <a:pt x="13956" y="2260600"/>
                  </a:lnTo>
                  <a:lnTo>
                    <a:pt x="20021" y="2298700"/>
                  </a:lnTo>
                  <a:lnTo>
                    <a:pt x="27147" y="2349500"/>
                  </a:lnTo>
                  <a:lnTo>
                    <a:pt x="35323" y="2387600"/>
                  </a:lnTo>
                  <a:lnTo>
                    <a:pt x="44535" y="2438400"/>
                  </a:lnTo>
                  <a:lnTo>
                    <a:pt x="54771" y="2489200"/>
                  </a:lnTo>
                  <a:lnTo>
                    <a:pt x="66019" y="2527300"/>
                  </a:lnTo>
                  <a:lnTo>
                    <a:pt x="78265" y="2578100"/>
                  </a:lnTo>
                  <a:lnTo>
                    <a:pt x="91496" y="2616200"/>
                  </a:lnTo>
                  <a:lnTo>
                    <a:pt x="105701" y="2667000"/>
                  </a:lnTo>
                  <a:lnTo>
                    <a:pt x="120867" y="2705100"/>
                  </a:lnTo>
                  <a:lnTo>
                    <a:pt x="136981" y="2743200"/>
                  </a:lnTo>
                  <a:lnTo>
                    <a:pt x="154030" y="2794000"/>
                  </a:lnTo>
                  <a:lnTo>
                    <a:pt x="172002" y="2832100"/>
                  </a:lnTo>
                  <a:lnTo>
                    <a:pt x="190884" y="2870200"/>
                  </a:lnTo>
                  <a:lnTo>
                    <a:pt x="210663" y="2908300"/>
                  </a:lnTo>
                  <a:lnTo>
                    <a:pt x="231327" y="2959100"/>
                  </a:lnTo>
                  <a:lnTo>
                    <a:pt x="252864" y="2997200"/>
                  </a:lnTo>
                  <a:lnTo>
                    <a:pt x="275260" y="3035300"/>
                  </a:lnTo>
                  <a:lnTo>
                    <a:pt x="298503" y="3073400"/>
                  </a:lnTo>
                  <a:lnTo>
                    <a:pt x="322580" y="3111500"/>
                  </a:lnTo>
                  <a:lnTo>
                    <a:pt x="347479" y="3149600"/>
                  </a:lnTo>
                  <a:lnTo>
                    <a:pt x="373187" y="3187700"/>
                  </a:lnTo>
                  <a:lnTo>
                    <a:pt x="399691" y="3225800"/>
                  </a:lnTo>
                  <a:lnTo>
                    <a:pt x="426979" y="3251200"/>
                  </a:lnTo>
                  <a:lnTo>
                    <a:pt x="455038" y="3289300"/>
                  </a:lnTo>
                  <a:lnTo>
                    <a:pt x="483856" y="3327400"/>
                  </a:lnTo>
                  <a:lnTo>
                    <a:pt x="513419" y="3365500"/>
                  </a:lnTo>
                  <a:lnTo>
                    <a:pt x="543716" y="3390900"/>
                  </a:lnTo>
                  <a:lnTo>
                    <a:pt x="574733" y="3429000"/>
                  </a:lnTo>
                  <a:lnTo>
                    <a:pt x="606459" y="3454400"/>
                  </a:lnTo>
                  <a:lnTo>
                    <a:pt x="638879" y="3492500"/>
                  </a:lnTo>
                  <a:lnTo>
                    <a:pt x="671982" y="3517900"/>
                  </a:lnTo>
                  <a:lnTo>
                    <a:pt x="705755" y="3543300"/>
                  </a:lnTo>
                  <a:lnTo>
                    <a:pt x="740186" y="3581400"/>
                  </a:lnTo>
                  <a:lnTo>
                    <a:pt x="775261" y="3606800"/>
                  </a:lnTo>
                  <a:lnTo>
                    <a:pt x="810969" y="3632200"/>
                  </a:lnTo>
                  <a:lnTo>
                    <a:pt x="847295" y="3657600"/>
                  </a:lnTo>
                  <a:lnTo>
                    <a:pt x="884229" y="3683000"/>
                  </a:lnTo>
                  <a:lnTo>
                    <a:pt x="921757" y="3708400"/>
                  </a:lnTo>
                  <a:lnTo>
                    <a:pt x="959867" y="3733800"/>
                  </a:lnTo>
                  <a:lnTo>
                    <a:pt x="1037780" y="3784600"/>
                  </a:lnTo>
                  <a:lnTo>
                    <a:pt x="1077558" y="3797300"/>
                  </a:lnTo>
                  <a:lnTo>
                    <a:pt x="1117868" y="3822700"/>
                  </a:lnTo>
                  <a:lnTo>
                    <a:pt x="1158695" y="3835400"/>
                  </a:lnTo>
                  <a:lnTo>
                    <a:pt x="1200029" y="3860800"/>
                  </a:lnTo>
                  <a:lnTo>
                    <a:pt x="1241856" y="3873500"/>
                  </a:lnTo>
                  <a:lnTo>
                    <a:pt x="1284163" y="3898900"/>
                  </a:lnTo>
                  <a:lnTo>
                    <a:pt x="1326938" y="3911600"/>
                  </a:lnTo>
                  <a:lnTo>
                    <a:pt x="1638401" y="4000500"/>
                  </a:lnTo>
                  <a:lnTo>
                    <a:pt x="2393826" y="4000500"/>
                  </a:lnTo>
                  <a:lnTo>
                    <a:pt x="2705292" y="3911600"/>
                  </a:lnTo>
                  <a:lnTo>
                    <a:pt x="2748068" y="3898900"/>
                  </a:lnTo>
                  <a:lnTo>
                    <a:pt x="2790375" y="3873500"/>
                  </a:lnTo>
                  <a:lnTo>
                    <a:pt x="2832202" y="3860800"/>
                  </a:lnTo>
                  <a:lnTo>
                    <a:pt x="2873536" y="3835400"/>
                  </a:lnTo>
                  <a:lnTo>
                    <a:pt x="2914364" y="3822700"/>
                  </a:lnTo>
                  <a:lnTo>
                    <a:pt x="2954674" y="3797300"/>
                  </a:lnTo>
                  <a:lnTo>
                    <a:pt x="2994453" y="3784600"/>
                  </a:lnTo>
                  <a:lnTo>
                    <a:pt x="3072366" y="3733800"/>
                  </a:lnTo>
                  <a:lnTo>
                    <a:pt x="3110476" y="3708400"/>
                  </a:lnTo>
                  <a:lnTo>
                    <a:pt x="3148004" y="3683000"/>
                  </a:lnTo>
                  <a:lnTo>
                    <a:pt x="3184938" y="3657600"/>
                  </a:lnTo>
                  <a:lnTo>
                    <a:pt x="3221265" y="3632200"/>
                  </a:lnTo>
                  <a:lnTo>
                    <a:pt x="3256973" y="3606800"/>
                  </a:lnTo>
                  <a:lnTo>
                    <a:pt x="3292048" y="3581400"/>
                  </a:lnTo>
                  <a:lnTo>
                    <a:pt x="3326479" y="3543300"/>
                  </a:lnTo>
                  <a:lnTo>
                    <a:pt x="3360252" y="3517900"/>
                  </a:lnTo>
                  <a:lnTo>
                    <a:pt x="3393356" y="3492500"/>
                  </a:lnTo>
                  <a:lnTo>
                    <a:pt x="3425776" y="3454400"/>
                  </a:lnTo>
                  <a:lnTo>
                    <a:pt x="3457501" y="3429000"/>
                  </a:lnTo>
                  <a:lnTo>
                    <a:pt x="3488519" y="3390900"/>
                  </a:lnTo>
                  <a:lnTo>
                    <a:pt x="3518816" y="3365500"/>
                  </a:lnTo>
                  <a:lnTo>
                    <a:pt x="3548379" y="3327400"/>
                  </a:lnTo>
                  <a:lnTo>
                    <a:pt x="3577197" y="3289300"/>
                  </a:lnTo>
                  <a:lnTo>
                    <a:pt x="3605256" y="3251200"/>
                  </a:lnTo>
                  <a:lnTo>
                    <a:pt x="3632544" y="3225800"/>
                  </a:lnTo>
                  <a:lnTo>
                    <a:pt x="3659049" y="3187700"/>
                  </a:lnTo>
                  <a:lnTo>
                    <a:pt x="3684757" y="3149600"/>
                  </a:lnTo>
                  <a:lnTo>
                    <a:pt x="3709656" y="3111500"/>
                  </a:lnTo>
                  <a:lnTo>
                    <a:pt x="3733733" y="3073400"/>
                  </a:lnTo>
                  <a:lnTo>
                    <a:pt x="3756976" y="3035300"/>
                  </a:lnTo>
                  <a:lnTo>
                    <a:pt x="3779372" y="2997200"/>
                  </a:lnTo>
                  <a:lnTo>
                    <a:pt x="3800909" y="2959100"/>
                  </a:lnTo>
                  <a:lnTo>
                    <a:pt x="3821573" y="2908300"/>
                  </a:lnTo>
                  <a:lnTo>
                    <a:pt x="3841352" y="2870200"/>
                  </a:lnTo>
                  <a:lnTo>
                    <a:pt x="3860234" y="2832100"/>
                  </a:lnTo>
                  <a:lnTo>
                    <a:pt x="3878206" y="2794000"/>
                  </a:lnTo>
                  <a:lnTo>
                    <a:pt x="3895255" y="2743200"/>
                  </a:lnTo>
                  <a:lnTo>
                    <a:pt x="3911369" y="2705100"/>
                  </a:lnTo>
                  <a:lnTo>
                    <a:pt x="3926535" y="2667000"/>
                  </a:lnTo>
                  <a:lnTo>
                    <a:pt x="3940740" y="2616200"/>
                  </a:lnTo>
                  <a:lnTo>
                    <a:pt x="3953972" y="2578100"/>
                  </a:lnTo>
                  <a:lnTo>
                    <a:pt x="3966218" y="2527300"/>
                  </a:lnTo>
                  <a:lnTo>
                    <a:pt x="3977465" y="2489200"/>
                  </a:lnTo>
                  <a:lnTo>
                    <a:pt x="3987701" y="2438400"/>
                  </a:lnTo>
                  <a:lnTo>
                    <a:pt x="3996913" y="2387600"/>
                  </a:lnTo>
                  <a:lnTo>
                    <a:pt x="4000573" y="2374900"/>
                  </a:lnTo>
                  <a:lnTo>
                    <a:pt x="4000573" y="1663700"/>
                  </a:lnTo>
                  <a:lnTo>
                    <a:pt x="3996913" y="1638300"/>
                  </a:lnTo>
                  <a:lnTo>
                    <a:pt x="3987701" y="1587500"/>
                  </a:lnTo>
                  <a:lnTo>
                    <a:pt x="3977465" y="1549400"/>
                  </a:lnTo>
                  <a:lnTo>
                    <a:pt x="3966218" y="1498600"/>
                  </a:lnTo>
                  <a:lnTo>
                    <a:pt x="3953972" y="1460500"/>
                  </a:lnTo>
                  <a:lnTo>
                    <a:pt x="3940740" y="1409700"/>
                  </a:lnTo>
                  <a:lnTo>
                    <a:pt x="3926535" y="1371600"/>
                  </a:lnTo>
                  <a:lnTo>
                    <a:pt x="3911369" y="1320800"/>
                  </a:lnTo>
                  <a:lnTo>
                    <a:pt x="3895255" y="1282700"/>
                  </a:lnTo>
                  <a:lnTo>
                    <a:pt x="3878206" y="1244600"/>
                  </a:lnTo>
                  <a:lnTo>
                    <a:pt x="3860234" y="1193800"/>
                  </a:lnTo>
                  <a:lnTo>
                    <a:pt x="3841352" y="1155700"/>
                  </a:lnTo>
                  <a:lnTo>
                    <a:pt x="3821573" y="1117600"/>
                  </a:lnTo>
                  <a:lnTo>
                    <a:pt x="3800909" y="1079500"/>
                  </a:lnTo>
                  <a:lnTo>
                    <a:pt x="3779372" y="1041400"/>
                  </a:lnTo>
                  <a:lnTo>
                    <a:pt x="3756976" y="1003300"/>
                  </a:lnTo>
                  <a:lnTo>
                    <a:pt x="3733733" y="965200"/>
                  </a:lnTo>
                  <a:lnTo>
                    <a:pt x="3709656" y="927100"/>
                  </a:lnTo>
                  <a:lnTo>
                    <a:pt x="3684757" y="889000"/>
                  </a:lnTo>
                  <a:lnTo>
                    <a:pt x="3659049" y="850900"/>
                  </a:lnTo>
                  <a:lnTo>
                    <a:pt x="3632544" y="812800"/>
                  </a:lnTo>
                  <a:lnTo>
                    <a:pt x="3605256" y="774700"/>
                  </a:lnTo>
                  <a:lnTo>
                    <a:pt x="3577197" y="736600"/>
                  </a:lnTo>
                  <a:lnTo>
                    <a:pt x="3548379" y="711200"/>
                  </a:lnTo>
                  <a:lnTo>
                    <a:pt x="3518816" y="673100"/>
                  </a:lnTo>
                  <a:lnTo>
                    <a:pt x="3488519" y="635000"/>
                  </a:lnTo>
                  <a:lnTo>
                    <a:pt x="3457501" y="609600"/>
                  </a:lnTo>
                  <a:lnTo>
                    <a:pt x="3425776" y="571500"/>
                  </a:lnTo>
                  <a:lnTo>
                    <a:pt x="3393356" y="546100"/>
                  </a:lnTo>
                  <a:lnTo>
                    <a:pt x="3360252" y="508000"/>
                  </a:lnTo>
                  <a:lnTo>
                    <a:pt x="3326479" y="482600"/>
                  </a:lnTo>
                  <a:lnTo>
                    <a:pt x="3292048" y="457200"/>
                  </a:lnTo>
                  <a:lnTo>
                    <a:pt x="3256973" y="431800"/>
                  </a:lnTo>
                  <a:lnTo>
                    <a:pt x="3221265" y="393700"/>
                  </a:lnTo>
                  <a:lnTo>
                    <a:pt x="3184938" y="368300"/>
                  </a:lnTo>
                  <a:lnTo>
                    <a:pt x="3148004" y="342900"/>
                  </a:lnTo>
                  <a:lnTo>
                    <a:pt x="3110476" y="317500"/>
                  </a:lnTo>
                  <a:lnTo>
                    <a:pt x="3072366" y="304800"/>
                  </a:lnTo>
                  <a:lnTo>
                    <a:pt x="2994453" y="254000"/>
                  </a:lnTo>
                  <a:lnTo>
                    <a:pt x="2954674" y="228600"/>
                  </a:lnTo>
                  <a:lnTo>
                    <a:pt x="2914364" y="215900"/>
                  </a:lnTo>
                  <a:lnTo>
                    <a:pt x="2873536" y="190500"/>
                  </a:lnTo>
                  <a:lnTo>
                    <a:pt x="2832202" y="177800"/>
                  </a:lnTo>
                  <a:lnTo>
                    <a:pt x="2790375" y="152400"/>
                  </a:lnTo>
                  <a:lnTo>
                    <a:pt x="2705292" y="127000"/>
                  </a:lnTo>
                  <a:lnTo>
                    <a:pt x="2662062" y="101600"/>
                  </a:lnTo>
                  <a:lnTo>
                    <a:pt x="2484840" y="50800"/>
                  </a:lnTo>
                  <a:close/>
                </a:path>
                <a:path w="4001134" h="4025900">
                  <a:moveTo>
                    <a:pt x="2347763" y="25400"/>
                  </a:moveTo>
                  <a:lnTo>
                    <a:pt x="1684464" y="25400"/>
                  </a:lnTo>
                  <a:lnTo>
                    <a:pt x="1592705" y="50800"/>
                  </a:lnTo>
                  <a:lnTo>
                    <a:pt x="2439523" y="50800"/>
                  </a:lnTo>
                  <a:lnTo>
                    <a:pt x="2347763" y="25400"/>
                  </a:lnTo>
                  <a:close/>
                </a:path>
                <a:path w="4001134" h="4025900">
                  <a:moveTo>
                    <a:pt x="2254587" y="12700"/>
                  </a:moveTo>
                  <a:lnTo>
                    <a:pt x="1777639" y="12700"/>
                  </a:lnTo>
                  <a:lnTo>
                    <a:pt x="1730881" y="25400"/>
                  </a:lnTo>
                  <a:lnTo>
                    <a:pt x="2301346" y="25400"/>
                  </a:lnTo>
                  <a:lnTo>
                    <a:pt x="2254587" y="12700"/>
                  </a:lnTo>
                  <a:close/>
                </a:path>
                <a:path w="4001134" h="4025900">
                  <a:moveTo>
                    <a:pt x="2160095" y="0"/>
                  </a:moveTo>
                  <a:lnTo>
                    <a:pt x="1872130" y="0"/>
                  </a:lnTo>
                  <a:lnTo>
                    <a:pt x="1824727" y="12700"/>
                  </a:lnTo>
                  <a:lnTo>
                    <a:pt x="2207499" y="12700"/>
                  </a:lnTo>
                  <a:lnTo>
                    <a:pt x="2160095" y="0"/>
                  </a:lnTo>
                  <a:close/>
                </a:path>
              </a:pathLst>
            </a:custGeom>
            <a:solidFill>
              <a:srgbClr val="009E8A">
                <a:alpha val="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4215891" y="4133392"/>
            <a:ext cx="2355215" cy="188513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2400" b="1" spc="-35" dirty="0" err="1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Análisis</a:t>
            </a:r>
            <a:r>
              <a:rPr sz="2400" b="1" spc="-7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b="1" spc="-20" dirty="0" err="1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normativ</a:t>
            </a:r>
            <a:r>
              <a:rPr lang="en-US" sz="2400" b="1" spc="-20" dirty="0" err="1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endParaRPr lang="es-ES" sz="2400" b="1" spc="-20" dirty="0">
              <a:solidFill>
                <a:srgbClr val="0055A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700" algn="ctr">
              <a:spcBef>
                <a:spcPts val="100"/>
              </a:spcBef>
            </a:pPr>
            <a:r>
              <a:rPr lang="en-US" sz="2400" b="1" spc="-2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</a:t>
            </a:r>
            <a:r>
              <a:rPr lang="en-US" sz="2400" b="1" spc="-20" dirty="0" err="1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contexto</a:t>
            </a:r>
            <a:r>
              <a:rPr lang="en-US" sz="2400" b="1" spc="-2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-20" dirty="0" err="1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político</a:t>
            </a:r>
            <a:r>
              <a:rPr lang="en-US" sz="2400" b="1" spc="-2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-1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(EU,</a:t>
            </a:r>
            <a:r>
              <a:rPr lang="en-US" sz="2400" b="1" spc="-114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-35" dirty="0" err="1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España</a:t>
            </a:r>
            <a:r>
              <a:rPr lang="en-US" sz="2400" b="1" spc="-35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b="1" spc="-1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Euskadi)</a:t>
            </a: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endParaRPr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365733" y="3862983"/>
            <a:ext cx="784347" cy="189026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3258185" algn="l"/>
              </a:tabLst>
            </a:pPr>
            <a:r>
              <a:rPr sz="12200" b="1" spc="-5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+</a:t>
            </a:r>
            <a:endParaRPr sz="12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682979" y="4133386"/>
            <a:ext cx="2197100" cy="153416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065" marR="5080" indent="-3810" algn="ctr">
              <a:lnSpc>
                <a:spcPts val="3000"/>
              </a:lnSpc>
              <a:spcBef>
                <a:spcPts val="80"/>
              </a:spcBef>
            </a:pPr>
            <a:r>
              <a:rPr sz="2400" b="1" spc="-3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OBJETIVOS,</a:t>
            </a:r>
            <a:r>
              <a:rPr sz="2400" b="1" spc="-3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b="1" spc="-2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EJES </a:t>
            </a:r>
            <a:r>
              <a:rPr sz="2400" b="1" spc="-3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ESTRATÉGICOS</a:t>
            </a:r>
            <a:r>
              <a:rPr sz="2400" b="1" spc="-2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b="1" spc="-5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sz="2400" b="1" spc="-2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LINEAS</a:t>
            </a:r>
            <a:r>
              <a:rPr sz="2400" b="1" spc="-8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b="1" spc="-2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sz="2400" b="1" spc="-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ACTUACIÓN</a:t>
            </a:r>
            <a:endParaRPr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02728" y="4313828"/>
            <a:ext cx="2318385" cy="115316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 indent="-59690" algn="ctr">
              <a:lnSpc>
                <a:spcPts val="3000"/>
              </a:lnSpc>
              <a:spcBef>
                <a:spcPts val="80"/>
              </a:spcBef>
            </a:pPr>
            <a:r>
              <a:rPr sz="2400" b="1" spc="-10" dirty="0">
                <a:solidFill>
                  <a:srgbClr val="005D7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Diagnóstico </a:t>
            </a:r>
            <a:r>
              <a:rPr sz="2400" b="1" spc="-35" dirty="0">
                <a:solidFill>
                  <a:srgbClr val="005D7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Calidad</a:t>
            </a:r>
            <a:r>
              <a:rPr sz="2400" b="1" spc="-90" dirty="0">
                <a:solidFill>
                  <a:srgbClr val="005D7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b="1" dirty="0">
                <a:solidFill>
                  <a:srgbClr val="005D7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2400" b="1" spc="-85" dirty="0">
                <a:solidFill>
                  <a:srgbClr val="005D7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b="1" spc="-25" dirty="0">
                <a:solidFill>
                  <a:srgbClr val="005D7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Aire</a:t>
            </a:r>
            <a:r>
              <a:rPr sz="2400" b="1" spc="-85" dirty="0">
                <a:solidFill>
                  <a:srgbClr val="005D7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b="1" spc="-50" dirty="0">
                <a:solidFill>
                  <a:srgbClr val="005D7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sz="2400" b="1" spc="-40" dirty="0">
                <a:solidFill>
                  <a:srgbClr val="005D7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Emisiones </a:t>
            </a:r>
            <a:r>
              <a:rPr sz="2400" b="1" spc="-25" dirty="0">
                <a:solidFill>
                  <a:srgbClr val="005D7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Euskadi</a:t>
            </a:r>
            <a:endParaRPr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536128" y="1196086"/>
            <a:ext cx="2594610" cy="33655"/>
          </a:xfrm>
          <a:custGeom>
            <a:avLst/>
            <a:gdLst/>
            <a:ahLst/>
            <a:cxnLst/>
            <a:rect l="l" t="t" r="r" b="b"/>
            <a:pathLst>
              <a:path w="2594610" h="33655">
                <a:moveTo>
                  <a:pt x="2594508" y="0"/>
                </a:moveTo>
                <a:lnTo>
                  <a:pt x="0" y="0"/>
                </a:lnTo>
                <a:lnTo>
                  <a:pt x="0" y="33045"/>
                </a:lnTo>
                <a:lnTo>
                  <a:pt x="2594508" y="33045"/>
                </a:lnTo>
                <a:lnTo>
                  <a:pt x="2594508" y="0"/>
                </a:lnTo>
                <a:close/>
              </a:path>
            </a:pathLst>
          </a:custGeom>
          <a:solidFill>
            <a:srgbClr val="0055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523442" y="350559"/>
            <a:ext cx="5619115" cy="789940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 marR="5080">
              <a:lnSpc>
                <a:spcPts val="2900"/>
              </a:lnSpc>
              <a:spcBef>
                <a:spcPts val="380"/>
              </a:spcBef>
            </a:pPr>
            <a:r>
              <a:rPr sz="2600" b="1" spc="-4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PRINCIPIOS,</a:t>
            </a:r>
            <a:r>
              <a:rPr sz="2600" b="1" spc="-6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600" b="1" spc="-4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OBJETIVOS,</a:t>
            </a:r>
            <a:r>
              <a:rPr sz="2600" b="1" spc="-55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600" b="1" spc="-2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EJES </a:t>
            </a:r>
            <a:r>
              <a:rPr sz="2600" b="1" spc="-3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ESTRATÉGICOS</a:t>
            </a:r>
            <a:r>
              <a:rPr sz="2600" b="1" spc="-8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600" b="1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sz="2600" b="1" spc="-75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600" b="1" spc="-35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LÍNEAS</a:t>
            </a:r>
            <a:r>
              <a:rPr sz="2600" b="1" spc="-8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600" b="1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2600" b="1" spc="-75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600" b="1" spc="-25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ACTUACIÓN</a:t>
            </a:r>
            <a:endParaRPr sz="2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08862" y="-152527"/>
            <a:ext cx="856615" cy="205953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300" b="1" spc="-5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endParaRPr sz="133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523442" y="1779044"/>
            <a:ext cx="804989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necesario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marco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estratégico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recoja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aspectos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tanto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reducción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emisiones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contaminantes,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como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refuerzo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soluciones,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ligado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innovación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el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desarrollo</a:t>
            </a:r>
            <a:r>
              <a:rPr sz="1800" spc="-5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</a:t>
            </a:r>
            <a:r>
              <a:rPr sz="1800" spc="-5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apoyen</a:t>
            </a:r>
            <a:r>
              <a:rPr sz="1800" spc="-5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</a:t>
            </a:r>
            <a:r>
              <a:rPr sz="1800" spc="-5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economía</a:t>
            </a:r>
            <a:r>
              <a:rPr sz="1800" spc="-5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competitiva.</a:t>
            </a:r>
            <a:endParaRPr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462515" y="394296"/>
            <a:ext cx="2488565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</a:t>
            </a:r>
            <a:r>
              <a:rPr sz="10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0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CALIDAD</a:t>
            </a:r>
            <a:r>
              <a:rPr sz="10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</a:t>
            </a:r>
            <a:r>
              <a:rPr sz="1000" b="1" spc="-9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AIRE</a:t>
            </a:r>
            <a:r>
              <a:rPr sz="10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0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EUSKADI</a:t>
            </a:r>
            <a:r>
              <a:rPr sz="1000" b="1" spc="-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spc="-2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2030</a:t>
            </a:r>
            <a:endParaRPr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6469116" y="5613200"/>
            <a:ext cx="4223385" cy="1946910"/>
            <a:chOff x="6469116" y="5613200"/>
            <a:chExt cx="4223385" cy="1946910"/>
          </a:xfrm>
        </p:grpSpPr>
        <p:sp>
          <p:nvSpPr>
            <p:cNvPr id="18" name="object 18"/>
            <p:cNvSpPr/>
            <p:nvPr/>
          </p:nvSpPr>
          <p:spPr>
            <a:xfrm>
              <a:off x="6469116" y="6030442"/>
              <a:ext cx="2340610" cy="1529715"/>
            </a:xfrm>
            <a:custGeom>
              <a:avLst/>
              <a:gdLst/>
              <a:ahLst/>
              <a:cxnLst/>
              <a:rect l="l" t="t" r="r" b="b"/>
              <a:pathLst>
                <a:path w="2340609" h="1529715">
                  <a:moveTo>
                    <a:pt x="810454" y="0"/>
                  </a:moveTo>
                  <a:lnTo>
                    <a:pt x="776627" y="34361"/>
                  </a:lnTo>
                  <a:lnTo>
                    <a:pt x="743482" y="69142"/>
                  </a:lnTo>
                  <a:lnTo>
                    <a:pt x="711013" y="104325"/>
                  </a:lnTo>
                  <a:lnTo>
                    <a:pt x="679221" y="139905"/>
                  </a:lnTo>
                  <a:lnTo>
                    <a:pt x="648106" y="175871"/>
                  </a:lnTo>
                  <a:lnTo>
                    <a:pt x="617667" y="212216"/>
                  </a:lnTo>
                  <a:lnTo>
                    <a:pt x="587904" y="248931"/>
                  </a:lnTo>
                  <a:lnTo>
                    <a:pt x="558818" y="286008"/>
                  </a:lnTo>
                  <a:lnTo>
                    <a:pt x="530408" y="323439"/>
                  </a:lnTo>
                  <a:lnTo>
                    <a:pt x="502674" y="361215"/>
                  </a:lnTo>
                  <a:lnTo>
                    <a:pt x="475617" y="399328"/>
                  </a:lnTo>
                  <a:lnTo>
                    <a:pt x="449237" y="437770"/>
                  </a:lnTo>
                  <a:lnTo>
                    <a:pt x="423533" y="476533"/>
                  </a:lnTo>
                  <a:lnTo>
                    <a:pt x="398505" y="515608"/>
                  </a:lnTo>
                  <a:lnTo>
                    <a:pt x="374154" y="554986"/>
                  </a:lnTo>
                  <a:lnTo>
                    <a:pt x="350479" y="594660"/>
                  </a:lnTo>
                  <a:lnTo>
                    <a:pt x="327480" y="634621"/>
                  </a:lnTo>
                  <a:lnTo>
                    <a:pt x="305158" y="674860"/>
                  </a:lnTo>
                  <a:lnTo>
                    <a:pt x="283513" y="715371"/>
                  </a:lnTo>
                  <a:lnTo>
                    <a:pt x="262543" y="756143"/>
                  </a:lnTo>
                  <a:lnTo>
                    <a:pt x="242251" y="797169"/>
                  </a:lnTo>
                  <a:lnTo>
                    <a:pt x="222634" y="838441"/>
                  </a:lnTo>
                  <a:lnTo>
                    <a:pt x="203694" y="879950"/>
                  </a:lnTo>
                  <a:lnTo>
                    <a:pt x="185431" y="921687"/>
                  </a:lnTo>
                  <a:lnTo>
                    <a:pt x="167844" y="963646"/>
                  </a:lnTo>
                  <a:lnTo>
                    <a:pt x="150933" y="1005816"/>
                  </a:lnTo>
                  <a:lnTo>
                    <a:pt x="134699" y="1048191"/>
                  </a:lnTo>
                  <a:lnTo>
                    <a:pt x="119141" y="1090761"/>
                  </a:lnTo>
                  <a:lnTo>
                    <a:pt x="104260" y="1133518"/>
                  </a:lnTo>
                  <a:lnTo>
                    <a:pt x="90055" y="1176454"/>
                  </a:lnTo>
                  <a:lnTo>
                    <a:pt x="76526" y="1219561"/>
                  </a:lnTo>
                  <a:lnTo>
                    <a:pt x="63674" y="1262830"/>
                  </a:lnTo>
                  <a:lnTo>
                    <a:pt x="51499" y="1306253"/>
                  </a:lnTo>
                  <a:lnTo>
                    <a:pt x="39999" y="1349822"/>
                  </a:lnTo>
                  <a:lnTo>
                    <a:pt x="29177" y="1393528"/>
                  </a:lnTo>
                  <a:lnTo>
                    <a:pt x="19030" y="1437363"/>
                  </a:lnTo>
                  <a:lnTo>
                    <a:pt x="9560" y="1481319"/>
                  </a:lnTo>
                  <a:lnTo>
                    <a:pt x="767" y="1525387"/>
                  </a:lnTo>
                  <a:lnTo>
                    <a:pt x="0" y="1529562"/>
                  </a:lnTo>
                  <a:lnTo>
                    <a:pt x="2340017" y="1529562"/>
                  </a:lnTo>
                  <a:lnTo>
                    <a:pt x="810454" y="0"/>
                  </a:lnTo>
                  <a:close/>
                </a:path>
              </a:pathLst>
            </a:custGeom>
            <a:solidFill>
              <a:srgbClr val="07A356">
                <a:alpha val="539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065581" y="6972999"/>
              <a:ext cx="3626485" cy="587375"/>
            </a:xfrm>
            <a:custGeom>
              <a:avLst/>
              <a:gdLst/>
              <a:ahLst/>
              <a:cxnLst/>
              <a:rect l="l" t="t" r="r" b="b"/>
              <a:pathLst>
                <a:path w="3626484" h="587375">
                  <a:moveTo>
                    <a:pt x="3626421" y="0"/>
                  </a:moveTo>
                  <a:lnTo>
                    <a:pt x="0" y="158340"/>
                  </a:lnTo>
                  <a:lnTo>
                    <a:pt x="2528" y="206691"/>
                  </a:lnTo>
                  <a:lnTo>
                    <a:pt x="5877" y="254804"/>
                  </a:lnTo>
                  <a:lnTo>
                    <a:pt x="10040" y="302672"/>
                  </a:lnTo>
                  <a:lnTo>
                    <a:pt x="15008" y="350289"/>
                  </a:lnTo>
                  <a:lnTo>
                    <a:pt x="20776" y="397648"/>
                  </a:lnTo>
                  <a:lnTo>
                    <a:pt x="27335" y="444742"/>
                  </a:lnTo>
                  <a:lnTo>
                    <a:pt x="34679" y="491566"/>
                  </a:lnTo>
                  <a:lnTo>
                    <a:pt x="42801" y="538113"/>
                  </a:lnTo>
                  <a:lnTo>
                    <a:pt x="51693" y="584375"/>
                  </a:lnTo>
                  <a:lnTo>
                    <a:pt x="52246" y="587006"/>
                  </a:lnTo>
                  <a:lnTo>
                    <a:pt x="3626421" y="587006"/>
                  </a:lnTo>
                  <a:lnTo>
                    <a:pt x="3626421" y="0"/>
                  </a:lnTo>
                  <a:close/>
                </a:path>
              </a:pathLst>
            </a:custGeom>
            <a:solidFill>
              <a:srgbClr val="009E8A">
                <a:alpha val="46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9128855" y="6485636"/>
              <a:ext cx="1369060" cy="1074420"/>
            </a:xfrm>
            <a:custGeom>
              <a:avLst/>
              <a:gdLst/>
              <a:ahLst/>
              <a:cxnLst/>
              <a:rect l="l" t="t" r="r" b="b"/>
              <a:pathLst>
                <a:path w="1369059" h="1074420">
                  <a:moveTo>
                    <a:pt x="385" y="0"/>
                  </a:moveTo>
                  <a:lnTo>
                    <a:pt x="0" y="0"/>
                  </a:lnTo>
                  <a:lnTo>
                    <a:pt x="0" y="1074369"/>
                  </a:lnTo>
                  <a:lnTo>
                    <a:pt x="1368520" y="1074369"/>
                  </a:lnTo>
                  <a:lnTo>
                    <a:pt x="1365665" y="1060091"/>
                  </a:lnTo>
                  <a:lnTo>
                    <a:pt x="1355222" y="1016068"/>
                  </a:lnTo>
                  <a:lnTo>
                    <a:pt x="1343276" y="972609"/>
                  </a:lnTo>
                  <a:lnTo>
                    <a:pt x="1329855" y="929740"/>
                  </a:lnTo>
                  <a:lnTo>
                    <a:pt x="1314986" y="887489"/>
                  </a:lnTo>
                  <a:lnTo>
                    <a:pt x="1298697" y="845882"/>
                  </a:lnTo>
                  <a:lnTo>
                    <a:pt x="1281016" y="804945"/>
                  </a:lnTo>
                  <a:lnTo>
                    <a:pt x="1261970" y="764704"/>
                  </a:lnTo>
                  <a:lnTo>
                    <a:pt x="1241588" y="725187"/>
                  </a:lnTo>
                  <a:lnTo>
                    <a:pt x="1219896" y="686419"/>
                  </a:lnTo>
                  <a:lnTo>
                    <a:pt x="1196922" y="648427"/>
                  </a:lnTo>
                  <a:lnTo>
                    <a:pt x="1172694" y="611237"/>
                  </a:lnTo>
                  <a:lnTo>
                    <a:pt x="1147240" y="574877"/>
                  </a:lnTo>
                  <a:lnTo>
                    <a:pt x="1120588" y="539372"/>
                  </a:lnTo>
                  <a:lnTo>
                    <a:pt x="1092764" y="504748"/>
                  </a:lnTo>
                  <a:lnTo>
                    <a:pt x="1063797" y="471034"/>
                  </a:lnTo>
                  <a:lnTo>
                    <a:pt x="1033714" y="438254"/>
                  </a:lnTo>
                  <a:lnTo>
                    <a:pt x="1002544" y="406435"/>
                  </a:lnTo>
                  <a:lnTo>
                    <a:pt x="970313" y="375604"/>
                  </a:lnTo>
                  <a:lnTo>
                    <a:pt x="937050" y="345787"/>
                  </a:lnTo>
                  <a:lnTo>
                    <a:pt x="902781" y="317011"/>
                  </a:lnTo>
                  <a:lnTo>
                    <a:pt x="867535" y="289303"/>
                  </a:lnTo>
                  <a:lnTo>
                    <a:pt x="831340" y="262687"/>
                  </a:lnTo>
                  <a:lnTo>
                    <a:pt x="794223" y="237192"/>
                  </a:lnTo>
                  <a:lnTo>
                    <a:pt x="756211" y="212844"/>
                  </a:lnTo>
                  <a:lnTo>
                    <a:pt x="717333" y="189668"/>
                  </a:lnTo>
                  <a:lnTo>
                    <a:pt x="677616" y="167692"/>
                  </a:lnTo>
                  <a:lnTo>
                    <a:pt x="637087" y="146943"/>
                  </a:lnTo>
                  <a:lnTo>
                    <a:pt x="595775" y="127445"/>
                  </a:lnTo>
                  <a:lnTo>
                    <a:pt x="553707" y="109226"/>
                  </a:lnTo>
                  <a:lnTo>
                    <a:pt x="510911" y="92313"/>
                  </a:lnTo>
                  <a:lnTo>
                    <a:pt x="467414" y="76732"/>
                  </a:lnTo>
                  <a:lnTo>
                    <a:pt x="423244" y="62509"/>
                  </a:lnTo>
                  <a:lnTo>
                    <a:pt x="378429" y="49671"/>
                  </a:lnTo>
                  <a:lnTo>
                    <a:pt x="332997" y="38244"/>
                  </a:lnTo>
                  <a:lnTo>
                    <a:pt x="286974" y="28254"/>
                  </a:lnTo>
                  <a:lnTo>
                    <a:pt x="240389" y="19729"/>
                  </a:lnTo>
                  <a:lnTo>
                    <a:pt x="193270" y="12695"/>
                  </a:lnTo>
                  <a:lnTo>
                    <a:pt x="145643" y="7178"/>
                  </a:lnTo>
                  <a:lnTo>
                    <a:pt x="97538" y="3204"/>
                  </a:lnTo>
                  <a:lnTo>
                    <a:pt x="48981" y="800"/>
                  </a:lnTo>
                  <a:lnTo>
                    <a:pt x="385" y="0"/>
                  </a:lnTo>
                  <a:close/>
                </a:path>
              </a:pathLst>
            </a:custGeom>
            <a:solidFill>
              <a:srgbClr val="0055A2">
                <a:alpha val="50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9166567" y="6031649"/>
              <a:ext cx="1525905" cy="1528445"/>
            </a:xfrm>
            <a:custGeom>
              <a:avLst/>
              <a:gdLst/>
              <a:ahLst/>
              <a:cxnLst/>
              <a:rect l="l" t="t" r="r" b="b"/>
              <a:pathLst>
                <a:path w="1525904" h="1528445">
                  <a:moveTo>
                    <a:pt x="338836" y="0"/>
                  </a:moveTo>
                  <a:lnTo>
                    <a:pt x="0" y="1528356"/>
                  </a:lnTo>
                  <a:lnTo>
                    <a:pt x="1525436" y="1528356"/>
                  </a:lnTo>
                  <a:lnTo>
                    <a:pt x="1525436" y="1123673"/>
                  </a:lnTo>
                  <a:lnTo>
                    <a:pt x="1508009" y="1065302"/>
                  </a:lnTo>
                  <a:lnTo>
                    <a:pt x="1493456" y="1022259"/>
                  </a:lnTo>
                  <a:lnTo>
                    <a:pt x="1477700" y="979704"/>
                  </a:lnTo>
                  <a:lnTo>
                    <a:pt x="1460757" y="937661"/>
                  </a:lnTo>
                  <a:lnTo>
                    <a:pt x="1442642" y="896156"/>
                  </a:lnTo>
                  <a:lnTo>
                    <a:pt x="1423371" y="855213"/>
                  </a:lnTo>
                  <a:lnTo>
                    <a:pt x="1402960" y="814856"/>
                  </a:lnTo>
                  <a:lnTo>
                    <a:pt x="1381425" y="775112"/>
                  </a:lnTo>
                  <a:lnTo>
                    <a:pt x="1358781" y="736004"/>
                  </a:lnTo>
                  <a:lnTo>
                    <a:pt x="1335045" y="697557"/>
                  </a:lnTo>
                  <a:lnTo>
                    <a:pt x="1310232" y="659796"/>
                  </a:lnTo>
                  <a:lnTo>
                    <a:pt x="1284358" y="622746"/>
                  </a:lnTo>
                  <a:lnTo>
                    <a:pt x="1257438" y="586432"/>
                  </a:lnTo>
                  <a:lnTo>
                    <a:pt x="1229489" y="550878"/>
                  </a:lnTo>
                  <a:lnTo>
                    <a:pt x="1200527" y="516109"/>
                  </a:lnTo>
                  <a:lnTo>
                    <a:pt x="1170566" y="482150"/>
                  </a:lnTo>
                  <a:lnTo>
                    <a:pt x="1139623" y="449026"/>
                  </a:lnTo>
                  <a:lnTo>
                    <a:pt x="1107714" y="416761"/>
                  </a:lnTo>
                  <a:lnTo>
                    <a:pt x="1074854" y="385381"/>
                  </a:lnTo>
                  <a:lnTo>
                    <a:pt x="1041060" y="354910"/>
                  </a:lnTo>
                  <a:lnTo>
                    <a:pt x="1006347" y="325373"/>
                  </a:lnTo>
                  <a:lnTo>
                    <a:pt x="970730" y="296794"/>
                  </a:lnTo>
                  <a:lnTo>
                    <a:pt x="934226" y="269198"/>
                  </a:lnTo>
                  <a:lnTo>
                    <a:pt x="896850" y="242611"/>
                  </a:lnTo>
                  <a:lnTo>
                    <a:pt x="858618" y="217057"/>
                  </a:lnTo>
                  <a:lnTo>
                    <a:pt x="819547" y="192561"/>
                  </a:lnTo>
                  <a:lnTo>
                    <a:pt x="779651" y="169147"/>
                  </a:lnTo>
                  <a:lnTo>
                    <a:pt x="738946" y="146840"/>
                  </a:lnTo>
                  <a:lnTo>
                    <a:pt x="697449" y="125666"/>
                  </a:lnTo>
                  <a:lnTo>
                    <a:pt x="655175" y="105648"/>
                  </a:lnTo>
                  <a:lnTo>
                    <a:pt x="612140" y="86812"/>
                  </a:lnTo>
                  <a:lnTo>
                    <a:pt x="568360" y="69182"/>
                  </a:lnTo>
                  <a:lnTo>
                    <a:pt x="523850" y="52784"/>
                  </a:lnTo>
                  <a:lnTo>
                    <a:pt x="478626" y="37642"/>
                  </a:lnTo>
                  <a:lnTo>
                    <a:pt x="432704" y="23780"/>
                  </a:lnTo>
                  <a:lnTo>
                    <a:pt x="386100" y="11224"/>
                  </a:lnTo>
                  <a:lnTo>
                    <a:pt x="338836" y="0"/>
                  </a:lnTo>
                  <a:close/>
                </a:path>
              </a:pathLst>
            </a:custGeom>
            <a:solidFill>
              <a:srgbClr val="0573B1">
                <a:alpha val="33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9096375" y="5734553"/>
              <a:ext cx="1595755" cy="1825625"/>
            </a:xfrm>
            <a:custGeom>
              <a:avLst/>
              <a:gdLst/>
              <a:ahLst/>
              <a:cxnLst/>
              <a:rect l="l" t="t" r="r" b="b"/>
              <a:pathLst>
                <a:path w="1595754" h="1825625">
                  <a:moveTo>
                    <a:pt x="851225" y="0"/>
                  </a:moveTo>
                  <a:lnTo>
                    <a:pt x="0" y="1825452"/>
                  </a:lnTo>
                  <a:lnTo>
                    <a:pt x="1595626" y="1825452"/>
                  </a:lnTo>
                  <a:lnTo>
                    <a:pt x="1595626" y="648736"/>
                  </a:lnTo>
                  <a:lnTo>
                    <a:pt x="1580747" y="625776"/>
                  </a:lnTo>
                  <a:lnTo>
                    <a:pt x="1555240" y="588520"/>
                  </a:lnTo>
                  <a:lnTo>
                    <a:pt x="1528760" y="551874"/>
                  </a:lnTo>
                  <a:lnTo>
                    <a:pt x="1501316" y="515858"/>
                  </a:lnTo>
                  <a:lnTo>
                    <a:pt x="1472914" y="480496"/>
                  </a:lnTo>
                  <a:lnTo>
                    <a:pt x="1443563" y="445807"/>
                  </a:lnTo>
                  <a:lnTo>
                    <a:pt x="1413271" y="411814"/>
                  </a:lnTo>
                  <a:lnTo>
                    <a:pt x="1382045" y="378538"/>
                  </a:lnTo>
                  <a:lnTo>
                    <a:pt x="1349893" y="346001"/>
                  </a:lnTo>
                  <a:lnTo>
                    <a:pt x="1316823" y="314223"/>
                  </a:lnTo>
                  <a:lnTo>
                    <a:pt x="1282843" y="283228"/>
                  </a:lnTo>
                  <a:lnTo>
                    <a:pt x="1247960" y="253035"/>
                  </a:lnTo>
                  <a:lnTo>
                    <a:pt x="1212183" y="223666"/>
                  </a:lnTo>
                  <a:lnTo>
                    <a:pt x="1175519" y="195144"/>
                  </a:lnTo>
                  <a:lnTo>
                    <a:pt x="1137977" y="167489"/>
                  </a:lnTo>
                  <a:lnTo>
                    <a:pt x="1099563" y="140723"/>
                  </a:lnTo>
                  <a:lnTo>
                    <a:pt x="1060286" y="114868"/>
                  </a:lnTo>
                  <a:lnTo>
                    <a:pt x="1020153" y="89944"/>
                  </a:lnTo>
                  <a:lnTo>
                    <a:pt x="979173" y="65974"/>
                  </a:lnTo>
                  <a:lnTo>
                    <a:pt x="937353" y="42979"/>
                  </a:lnTo>
                  <a:lnTo>
                    <a:pt x="894701" y="20980"/>
                  </a:lnTo>
                  <a:lnTo>
                    <a:pt x="851225" y="0"/>
                  </a:lnTo>
                  <a:close/>
                </a:path>
              </a:pathLst>
            </a:custGeom>
            <a:solidFill>
              <a:srgbClr val="0483AC">
                <a:alpha val="3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8950406" y="5613200"/>
              <a:ext cx="1741805" cy="1946910"/>
            </a:xfrm>
            <a:custGeom>
              <a:avLst/>
              <a:gdLst/>
              <a:ahLst/>
              <a:cxnLst/>
              <a:rect l="l" t="t" r="r" b="b"/>
              <a:pathLst>
                <a:path w="1741804" h="1946909">
                  <a:moveTo>
                    <a:pt x="1493833" y="0"/>
                  </a:moveTo>
                  <a:lnTo>
                    <a:pt x="0" y="1946804"/>
                  </a:lnTo>
                  <a:lnTo>
                    <a:pt x="1741596" y="1946804"/>
                  </a:lnTo>
                  <a:lnTo>
                    <a:pt x="1741596" y="225566"/>
                  </a:lnTo>
                  <a:lnTo>
                    <a:pt x="1738810" y="222503"/>
                  </a:lnTo>
                  <a:lnTo>
                    <a:pt x="1706580" y="188710"/>
                  </a:lnTo>
                  <a:lnTo>
                    <a:pt x="1673423" y="155555"/>
                  </a:lnTo>
                  <a:lnTo>
                    <a:pt x="1639343" y="123057"/>
                  </a:lnTo>
                  <a:lnTo>
                    <a:pt x="1604341" y="91235"/>
                  </a:lnTo>
                  <a:lnTo>
                    <a:pt x="1568421" y="60106"/>
                  </a:lnTo>
                  <a:lnTo>
                    <a:pt x="1531584" y="29688"/>
                  </a:lnTo>
                  <a:lnTo>
                    <a:pt x="1493833" y="0"/>
                  </a:lnTo>
                  <a:close/>
                </a:path>
              </a:pathLst>
            </a:custGeom>
            <a:solidFill>
              <a:srgbClr val="0A8DC9">
                <a:alpha val="369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8733134" y="5916324"/>
              <a:ext cx="1958975" cy="1644014"/>
            </a:xfrm>
            <a:custGeom>
              <a:avLst/>
              <a:gdLst/>
              <a:ahLst/>
              <a:cxnLst/>
              <a:rect l="l" t="t" r="r" b="b"/>
              <a:pathLst>
                <a:path w="1958975" h="1644015">
                  <a:moveTo>
                    <a:pt x="1958868" y="0"/>
                  </a:moveTo>
                  <a:lnTo>
                    <a:pt x="0" y="1643681"/>
                  </a:lnTo>
                  <a:lnTo>
                    <a:pt x="1958868" y="1643681"/>
                  </a:lnTo>
                  <a:lnTo>
                    <a:pt x="1958868" y="0"/>
                  </a:lnTo>
                  <a:close/>
                </a:path>
              </a:pathLst>
            </a:custGeom>
            <a:solidFill>
              <a:srgbClr val="04ABE8">
                <a:alpha val="3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8379444" y="6356166"/>
              <a:ext cx="2312670" cy="1203960"/>
            </a:xfrm>
            <a:custGeom>
              <a:avLst/>
              <a:gdLst/>
              <a:ahLst/>
              <a:cxnLst/>
              <a:rect l="l" t="t" r="r" b="b"/>
              <a:pathLst>
                <a:path w="2312670" h="1203959">
                  <a:moveTo>
                    <a:pt x="2312558" y="0"/>
                  </a:moveTo>
                  <a:lnTo>
                    <a:pt x="0" y="1203838"/>
                  </a:lnTo>
                  <a:lnTo>
                    <a:pt x="2312558" y="1203838"/>
                  </a:lnTo>
                  <a:lnTo>
                    <a:pt x="2312558" y="0"/>
                  </a:lnTo>
                  <a:close/>
                </a:path>
              </a:pathLst>
            </a:custGeom>
            <a:solidFill>
              <a:srgbClr val="0896BF">
                <a:alpha val="41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7493412" y="6702946"/>
              <a:ext cx="3199130" cy="857250"/>
            </a:xfrm>
            <a:custGeom>
              <a:avLst/>
              <a:gdLst/>
              <a:ahLst/>
              <a:cxnLst/>
              <a:rect l="l" t="t" r="r" b="b"/>
              <a:pathLst>
                <a:path w="3199129" h="857250">
                  <a:moveTo>
                    <a:pt x="3198590" y="0"/>
                  </a:moveTo>
                  <a:lnTo>
                    <a:pt x="0" y="857058"/>
                  </a:lnTo>
                  <a:lnTo>
                    <a:pt x="3198590" y="857058"/>
                  </a:lnTo>
                  <a:lnTo>
                    <a:pt x="3198590" y="0"/>
                  </a:lnTo>
                  <a:close/>
                </a:path>
              </a:pathLst>
            </a:custGeom>
            <a:solidFill>
              <a:srgbClr val="009E8A">
                <a:alpha val="43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1523442" y="1297559"/>
            <a:ext cx="315722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MARCO</a:t>
            </a:r>
            <a:r>
              <a:rPr sz="1800" b="1" spc="-3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spc="-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ESTRATÉGICO</a:t>
            </a:r>
            <a:r>
              <a:rPr sz="1800" b="1" spc="-3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</a:t>
            </a:r>
            <a:r>
              <a:rPr sz="1800" b="1" spc="-2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spc="-2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</a:t>
            </a:r>
            <a:endParaRPr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object 13">
            <a:extLst>
              <a:ext uri="{FF2B5EF4-FFF2-40B4-BE49-F238E27FC236}">
                <a16:creationId xmlns:a16="http://schemas.microsoft.com/office/drawing/2014/main" id="{2EC26361-2E99-58B6-1631-41A1F9AE30F4}"/>
              </a:ext>
            </a:extLst>
          </p:cNvPr>
          <p:cNvSpPr txBox="1"/>
          <p:nvPr/>
        </p:nvSpPr>
        <p:spPr>
          <a:xfrm>
            <a:off x="10101413" y="345260"/>
            <a:ext cx="274487" cy="197490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s-ES" sz="12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12</a:t>
            </a:r>
            <a:endParaRPr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" name="Rectángulo 29">
            <a:extLst>
              <a:ext uri="{FF2B5EF4-FFF2-40B4-BE49-F238E27FC236}">
                <a16:creationId xmlns:a16="http://schemas.microsoft.com/office/drawing/2014/main" id="{096FE564-FDED-DBF4-7E04-CF6AB0E08C2D}"/>
              </a:ext>
            </a:extLst>
          </p:cNvPr>
          <p:cNvSpPr/>
          <p:nvPr/>
        </p:nvSpPr>
        <p:spPr>
          <a:xfrm>
            <a:off x="10119173" y="572109"/>
            <a:ext cx="274487" cy="27432"/>
          </a:xfrm>
          <a:prstGeom prst="rect">
            <a:avLst/>
          </a:prstGeom>
          <a:solidFill>
            <a:srgbClr val="009E8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FA5D3A43-3945-FA92-5454-7640C7616935}"/>
              </a:ext>
            </a:extLst>
          </p:cNvPr>
          <p:cNvSpPr txBox="1"/>
          <p:nvPr/>
        </p:nvSpPr>
        <p:spPr>
          <a:xfrm>
            <a:off x="6488608" y="4023283"/>
            <a:ext cx="121392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3258185" algn="l"/>
              </a:tabLst>
            </a:pPr>
            <a:r>
              <a:rPr lang="en-US" sz="9600" b="1" spc="-5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</a:t>
            </a:r>
            <a:endParaRPr lang="en-US" sz="9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870717" y="1734489"/>
            <a:ext cx="627380" cy="760095"/>
          </a:xfrm>
          <a:custGeom>
            <a:avLst/>
            <a:gdLst/>
            <a:ahLst/>
            <a:cxnLst/>
            <a:rect l="l" t="t" r="r" b="b"/>
            <a:pathLst>
              <a:path w="627379" h="760094">
                <a:moveTo>
                  <a:pt x="49326" y="308432"/>
                </a:moveTo>
                <a:lnTo>
                  <a:pt x="45097" y="304203"/>
                </a:lnTo>
                <a:lnTo>
                  <a:pt x="39878" y="304203"/>
                </a:lnTo>
                <a:lnTo>
                  <a:pt x="4241" y="304203"/>
                </a:lnTo>
                <a:lnTo>
                  <a:pt x="0" y="308432"/>
                </a:lnTo>
                <a:lnTo>
                  <a:pt x="0" y="318871"/>
                </a:lnTo>
                <a:lnTo>
                  <a:pt x="4241" y="323100"/>
                </a:lnTo>
                <a:lnTo>
                  <a:pt x="45097" y="323100"/>
                </a:lnTo>
                <a:lnTo>
                  <a:pt x="49326" y="318871"/>
                </a:lnTo>
                <a:lnTo>
                  <a:pt x="49326" y="308432"/>
                </a:lnTo>
                <a:close/>
              </a:path>
              <a:path w="627379" h="760094">
                <a:moveTo>
                  <a:pt x="49326" y="201955"/>
                </a:moveTo>
                <a:lnTo>
                  <a:pt x="45097" y="197726"/>
                </a:lnTo>
                <a:lnTo>
                  <a:pt x="39878" y="197726"/>
                </a:lnTo>
                <a:lnTo>
                  <a:pt x="4241" y="197726"/>
                </a:lnTo>
                <a:lnTo>
                  <a:pt x="0" y="201955"/>
                </a:lnTo>
                <a:lnTo>
                  <a:pt x="0" y="212394"/>
                </a:lnTo>
                <a:lnTo>
                  <a:pt x="4241" y="216623"/>
                </a:lnTo>
                <a:lnTo>
                  <a:pt x="45097" y="216623"/>
                </a:lnTo>
                <a:lnTo>
                  <a:pt x="49326" y="212394"/>
                </a:lnTo>
                <a:lnTo>
                  <a:pt x="49326" y="201955"/>
                </a:lnTo>
                <a:close/>
              </a:path>
              <a:path w="627379" h="760094">
                <a:moveTo>
                  <a:pt x="110172" y="262813"/>
                </a:moveTo>
                <a:lnTo>
                  <a:pt x="105943" y="258584"/>
                </a:lnTo>
                <a:lnTo>
                  <a:pt x="65074" y="258584"/>
                </a:lnTo>
                <a:lnTo>
                  <a:pt x="60845" y="262813"/>
                </a:lnTo>
                <a:lnTo>
                  <a:pt x="60845" y="273253"/>
                </a:lnTo>
                <a:lnTo>
                  <a:pt x="65074" y="277482"/>
                </a:lnTo>
                <a:lnTo>
                  <a:pt x="105943" y="277482"/>
                </a:lnTo>
                <a:lnTo>
                  <a:pt x="110172" y="273253"/>
                </a:lnTo>
                <a:lnTo>
                  <a:pt x="110172" y="268033"/>
                </a:lnTo>
                <a:lnTo>
                  <a:pt x="110172" y="262813"/>
                </a:lnTo>
                <a:close/>
              </a:path>
              <a:path w="627379" h="760094">
                <a:moveTo>
                  <a:pt x="155803" y="308432"/>
                </a:moveTo>
                <a:lnTo>
                  <a:pt x="151574" y="304203"/>
                </a:lnTo>
                <a:lnTo>
                  <a:pt x="110705" y="304203"/>
                </a:lnTo>
                <a:lnTo>
                  <a:pt x="106476" y="308432"/>
                </a:lnTo>
                <a:lnTo>
                  <a:pt x="106476" y="313651"/>
                </a:lnTo>
                <a:lnTo>
                  <a:pt x="106476" y="318871"/>
                </a:lnTo>
                <a:lnTo>
                  <a:pt x="110705" y="323100"/>
                </a:lnTo>
                <a:lnTo>
                  <a:pt x="151574" y="323100"/>
                </a:lnTo>
                <a:lnTo>
                  <a:pt x="155803" y="318871"/>
                </a:lnTo>
                <a:lnTo>
                  <a:pt x="155803" y="308432"/>
                </a:lnTo>
                <a:close/>
              </a:path>
              <a:path w="627379" h="760094">
                <a:moveTo>
                  <a:pt x="262280" y="582218"/>
                </a:moveTo>
                <a:lnTo>
                  <a:pt x="258051" y="577989"/>
                </a:lnTo>
                <a:lnTo>
                  <a:pt x="252831" y="577989"/>
                </a:lnTo>
                <a:lnTo>
                  <a:pt x="217195" y="577989"/>
                </a:lnTo>
                <a:lnTo>
                  <a:pt x="212953" y="582218"/>
                </a:lnTo>
                <a:lnTo>
                  <a:pt x="212953" y="592658"/>
                </a:lnTo>
                <a:lnTo>
                  <a:pt x="217195" y="596887"/>
                </a:lnTo>
                <a:lnTo>
                  <a:pt x="258051" y="596887"/>
                </a:lnTo>
                <a:lnTo>
                  <a:pt x="262280" y="592658"/>
                </a:lnTo>
                <a:lnTo>
                  <a:pt x="262280" y="582218"/>
                </a:lnTo>
                <a:close/>
              </a:path>
              <a:path w="627379" h="760094">
                <a:moveTo>
                  <a:pt x="262280" y="521385"/>
                </a:moveTo>
                <a:lnTo>
                  <a:pt x="258051" y="517156"/>
                </a:lnTo>
                <a:lnTo>
                  <a:pt x="252831" y="517156"/>
                </a:lnTo>
                <a:lnTo>
                  <a:pt x="217195" y="517156"/>
                </a:lnTo>
                <a:lnTo>
                  <a:pt x="212953" y="521385"/>
                </a:lnTo>
                <a:lnTo>
                  <a:pt x="212953" y="531825"/>
                </a:lnTo>
                <a:lnTo>
                  <a:pt x="217195" y="536054"/>
                </a:lnTo>
                <a:lnTo>
                  <a:pt x="258051" y="536054"/>
                </a:lnTo>
                <a:lnTo>
                  <a:pt x="262280" y="531825"/>
                </a:lnTo>
                <a:lnTo>
                  <a:pt x="262280" y="521385"/>
                </a:lnTo>
                <a:close/>
              </a:path>
              <a:path w="627379" h="760094">
                <a:moveTo>
                  <a:pt x="505650" y="582218"/>
                </a:moveTo>
                <a:lnTo>
                  <a:pt x="501408" y="577989"/>
                </a:lnTo>
                <a:lnTo>
                  <a:pt x="460552" y="577989"/>
                </a:lnTo>
                <a:lnTo>
                  <a:pt x="456323" y="582218"/>
                </a:lnTo>
                <a:lnTo>
                  <a:pt x="456323" y="592658"/>
                </a:lnTo>
                <a:lnTo>
                  <a:pt x="460552" y="596887"/>
                </a:lnTo>
                <a:lnTo>
                  <a:pt x="465772" y="596887"/>
                </a:lnTo>
                <a:lnTo>
                  <a:pt x="501408" y="596887"/>
                </a:lnTo>
                <a:lnTo>
                  <a:pt x="505650" y="592658"/>
                </a:lnTo>
                <a:lnTo>
                  <a:pt x="505650" y="582218"/>
                </a:lnTo>
                <a:close/>
              </a:path>
              <a:path w="627379" h="760094">
                <a:moveTo>
                  <a:pt x="505650" y="521385"/>
                </a:moveTo>
                <a:lnTo>
                  <a:pt x="501408" y="517156"/>
                </a:lnTo>
                <a:lnTo>
                  <a:pt x="460552" y="517156"/>
                </a:lnTo>
                <a:lnTo>
                  <a:pt x="456323" y="521385"/>
                </a:lnTo>
                <a:lnTo>
                  <a:pt x="456323" y="531825"/>
                </a:lnTo>
                <a:lnTo>
                  <a:pt x="460552" y="536054"/>
                </a:lnTo>
                <a:lnTo>
                  <a:pt x="465772" y="536054"/>
                </a:lnTo>
                <a:lnTo>
                  <a:pt x="501408" y="536054"/>
                </a:lnTo>
                <a:lnTo>
                  <a:pt x="505650" y="531825"/>
                </a:lnTo>
                <a:lnTo>
                  <a:pt x="505650" y="521385"/>
                </a:lnTo>
                <a:close/>
              </a:path>
              <a:path w="627379" h="760094">
                <a:moveTo>
                  <a:pt x="627329" y="446481"/>
                </a:moveTo>
                <a:lnTo>
                  <a:pt x="624725" y="442874"/>
                </a:lnTo>
                <a:lnTo>
                  <a:pt x="608431" y="437451"/>
                </a:lnTo>
                <a:lnTo>
                  <a:pt x="608431" y="457377"/>
                </a:lnTo>
                <a:lnTo>
                  <a:pt x="608431" y="740676"/>
                </a:lnTo>
                <a:lnTo>
                  <a:pt x="110172" y="740676"/>
                </a:lnTo>
                <a:lnTo>
                  <a:pt x="110172" y="457377"/>
                </a:lnTo>
                <a:lnTo>
                  <a:pt x="290080" y="397383"/>
                </a:lnTo>
                <a:lnTo>
                  <a:pt x="292684" y="393788"/>
                </a:lnTo>
                <a:lnTo>
                  <a:pt x="292684" y="308432"/>
                </a:lnTo>
                <a:lnTo>
                  <a:pt x="288455" y="304203"/>
                </a:lnTo>
                <a:lnTo>
                  <a:pt x="201447" y="304203"/>
                </a:lnTo>
                <a:lnTo>
                  <a:pt x="201447" y="262267"/>
                </a:lnTo>
                <a:lnTo>
                  <a:pt x="298462" y="262267"/>
                </a:lnTo>
                <a:lnTo>
                  <a:pt x="306616" y="263918"/>
                </a:lnTo>
                <a:lnTo>
                  <a:pt x="313283" y="268414"/>
                </a:lnTo>
                <a:lnTo>
                  <a:pt x="317779" y="275082"/>
                </a:lnTo>
                <a:lnTo>
                  <a:pt x="319430" y="283248"/>
                </a:lnTo>
                <a:lnTo>
                  <a:pt x="319430" y="446646"/>
                </a:lnTo>
                <a:lnTo>
                  <a:pt x="292696" y="473354"/>
                </a:lnTo>
                <a:lnTo>
                  <a:pt x="292696" y="460400"/>
                </a:lnTo>
                <a:lnTo>
                  <a:pt x="292696" y="445338"/>
                </a:lnTo>
                <a:lnTo>
                  <a:pt x="288467" y="441096"/>
                </a:lnTo>
                <a:lnTo>
                  <a:pt x="283248" y="441096"/>
                </a:lnTo>
                <a:lnTo>
                  <a:pt x="232257" y="451421"/>
                </a:lnTo>
                <a:lnTo>
                  <a:pt x="190563" y="479552"/>
                </a:lnTo>
                <a:lnTo>
                  <a:pt x="162433" y="521246"/>
                </a:lnTo>
                <a:lnTo>
                  <a:pt x="152107" y="572236"/>
                </a:lnTo>
                <a:lnTo>
                  <a:pt x="152107" y="699135"/>
                </a:lnTo>
                <a:lnTo>
                  <a:pt x="156337" y="703376"/>
                </a:lnTo>
                <a:lnTo>
                  <a:pt x="161556" y="703376"/>
                </a:lnTo>
                <a:lnTo>
                  <a:pt x="218020" y="700443"/>
                </a:lnTo>
                <a:lnTo>
                  <a:pt x="255905" y="689330"/>
                </a:lnTo>
                <a:lnTo>
                  <a:pt x="260807" y="684428"/>
                </a:lnTo>
                <a:lnTo>
                  <a:pt x="278663" y="666572"/>
                </a:lnTo>
                <a:lnTo>
                  <a:pt x="289763" y="628700"/>
                </a:lnTo>
                <a:lnTo>
                  <a:pt x="292696" y="572236"/>
                </a:lnTo>
                <a:lnTo>
                  <a:pt x="292696" y="560933"/>
                </a:lnTo>
                <a:lnTo>
                  <a:pt x="359308" y="494334"/>
                </a:lnTo>
                <a:lnTo>
                  <a:pt x="425881" y="560933"/>
                </a:lnTo>
                <a:lnTo>
                  <a:pt x="425881" y="572236"/>
                </a:lnTo>
                <a:lnTo>
                  <a:pt x="428815" y="628700"/>
                </a:lnTo>
                <a:lnTo>
                  <a:pt x="439928" y="666572"/>
                </a:lnTo>
                <a:lnTo>
                  <a:pt x="462686" y="689330"/>
                </a:lnTo>
                <a:lnTo>
                  <a:pt x="500557" y="700443"/>
                </a:lnTo>
                <a:lnTo>
                  <a:pt x="557022" y="703376"/>
                </a:lnTo>
                <a:lnTo>
                  <a:pt x="562241" y="703376"/>
                </a:lnTo>
                <a:lnTo>
                  <a:pt x="566483" y="699135"/>
                </a:lnTo>
                <a:lnTo>
                  <a:pt x="566483" y="684428"/>
                </a:lnTo>
                <a:lnTo>
                  <a:pt x="566483" y="572236"/>
                </a:lnTo>
                <a:lnTo>
                  <a:pt x="556158" y="521246"/>
                </a:lnTo>
                <a:lnTo>
                  <a:pt x="547573" y="508533"/>
                </a:lnTo>
                <a:lnTo>
                  <a:pt x="547573" y="572236"/>
                </a:lnTo>
                <a:lnTo>
                  <a:pt x="547573" y="684428"/>
                </a:lnTo>
                <a:lnTo>
                  <a:pt x="492302" y="680440"/>
                </a:lnTo>
                <a:lnTo>
                  <a:pt x="461327" y="664997"/>
                </a:lnTo>
                <a:lnTo>
                  <a:pt x="447776" y="631215"/>
                </a:lnTo>
                <a:lnTo>
                  <a:pt x="444792" y="572236"/>
                </a:lnTo>
                <a:lnTo>
                  <a:pt x="444792" y="554507"/>
                </a:lnTo>
                <a:lnTo>
                  <a:pt x="443788" y="552107"/>
                </a:lnTo>
                <a:lnTo>
                  <a:pt x="386041" y="494334"/>
                </a:lnTo>
                <a:lnTo>
                  <a:pt x="364210" y="472503"/>
                </a:lnTo>
                <a:lnTo>
                  <a:pt x="361810" y="471512"/>
                </a:lnTo>
                <a:lnTo>
                  <a:pt x="356793" y="471512"/>
                </a:lnTo>
                <a:lnTo>
                  <a:pt x="354393" y="472503"/>
                </a:lnTo>
                <a:lnTo>
                  <a:pt x="274789" y="552107"/>
                </a:lnTo>
                <a:lnTo>
                  <a:pt x="273799" y="554507"/>
                </a:lnTo>
                <a:lnTo>
                  <a:pt x="273799" y="572236"/>
                </a:lnTo>
                <a:lnTo>
                  <a:pt x="270814" y="631215"/>
                </a:lnTo>
                <a:lnTo>
                  <a:pt x="257263" y="664997"/>
                </a:lnTo>
                <a:lnTo>
                  <a:pt x="226288" y="680440"/>
                </a:lnTo>
                <a:lnTo>
                  <a:pt x="171005" y="684428"/>
                </a:lnTo>
                <a:lnTo>
                  <a:pt x="171005" y="572236"/>
                </a:lnTo>
                <a:lnTo>
                  <a:pt x="178981" y="530669"/>
                </a:lnTo>
                <a:lnTo>
                  <a:pt x="200850" y="496100"/>
                </a:lnTo>
                <a:lnTo>
                  <a:pt x="233489" y="471652"/>
                </a:lnTo>
                <a:lnTo>
                  <a:pt x="273799" y="460400"/>
                </a:lnTo>
                <a:lnTo>
                  <a:pt x="273799" y="499999"/>
                </a:lnTo>
                <a:lnTo>
                  <a:pt x="276098" y="503453"/>
                </a:lnTo>
                <a:lnTo>
                  <a:pt x="283133" y="506361"/>
                </a:lnTo>
                <a:lnTo>
                  <a:pt x="287223" y="505561"/>
                </a:lnTo>
                <a:lnTo>
                  <a:pt x="319443" y="473354"/>
                </a:lnTo>
                <a:lnTo>
                  <a:pt x="337337" y="455460"/>
                </a:lnTo>
                <a:lnTo>
                  <a:pt x="338328" y="453059"/>
                </a:lnTo>
                <a:lnTo>
                  <a:pt x="338328" y="283248"/>
                </a:lnTo>
                <a:lnTo>
                  <a:pt x="335191" y="267728"/>
                </a:lnTo>
                <a:lnTo>
                  <a:pt x="331508" y="262267"/>
                </a:lnTo>
                <a:lnTo>
                  <a:pt x="326644" y="255054"/>
                </a:lnTo>
                <a:lnTo>
                  <a:pt x="313969" y="246507"/>
                </a:lnTo>
                <a:lnTo>
                  <a:pt x="298462" y="243370"/>
                </a:lnTo>
                <a:lnTo>
                  <a:pt x="201447" y="243370"/>
                </a:lnTo>
                <a:lnTo>
                  <a:pt x="201447" y="233527"/>
                </a:lnTo>
                <a:lnTo>
                  <a:pt x="198831" y="229920"/>
                </a:lnTo>
                <a:lnTo>
                  <a:pt x="160528" y="217144"/>
                </a:lnTo>
                <a:lnTo>
                  <a:pt x="197358" y="155790"/>
                </a:lnTo>
                <a:lnTo>
                  <a:pt x="344093" y="155790"/>
                </a:lnTo>
                <a:lnTo>
                  <a:pt x="358165" y="158635"/>
                </a:lnTo>
                <a:lnTo>
                  <a:pt x="369671" y="166395"/>
                </a:lnTo>
                <a:lnTo>
                  <a:pt x="377431" y="177901"/>
                </a:lnTo>
                <a:lnTo>
                  <a:pt x="380276" y="191973"/>
                </a:lnTo>
                <a:lnTo>
                  <a:pt x="380276" y="453059"/>
                </a:lnTo>
                <a:lnTo>
                  <a:pt x="381266" y="455460"/>
                </a:lnTo>
                <a:lnTo>
                  <a:pt x="431342" y="505561"/>
                </a:lnTo>
                <a:lnTo>
                  <a:pt x="435419" y="506361"/>
                </a:lnTo>
                <a:lnTo>
                  <a:pt x="442480" y="503453"/>
                </a:lnTo>
                <a:lnTo>
                  <a:pt x="444792" y="499999"/>
                </a:lnTo>
                <a:lnTo>
                  <a:pt x="444792" y="473354"/>
                </a:lnTo>
                <a:lnTo>
                  <a:pt x="444792" y="460400"/>
                </a:lnTo>
                <a:lnTo>
                  <a:pt x="485101" y="471652"/>
                </a:lnTo>
                <a:lnTo>
                  <a:pt x="517740" y="496100"/>
                </a:lnTo>
                <a:lnTo>
                  <a:pt x="539597" y="530669"/>
                </a:lnTo>
                <a:lnTo>
                  <a:pt x="547573" y="572236"/>
                </a:lnTo>
                <a:lnTo>
                  <a:pt x="547573" y="508533"/>
                </a:lnTo>
                <a:lnTo>
                  <a:pt x="528027" y="479552"/>
                </a:lnTo>
                <a:lnTo>
                  <a:pt x="499643" y="460400"/>
                </a:lnTo>
                <a:lnTo>
                  <a:pt x="486333" y="451421"/>
                </a:lnTo>
                <a:lnTo>
                  <a:pt x="435330" y="441096"/>
                </a:lnTo>
                <a:lnTo>
                  <a:pt x="430123" y="441096"/>
                </a:lnTo>
                <a:lnTo>
                  <a:pt x="425881" y="445338"/>
                </a:lnTo>
                <a:lnTo>
                  <a:pt x="425881" y="473354"/>
                </a:lnTo>
                <a:lnTo>
                  <a:pt x="399173" y="446646"/>
                </a:lnTo>
                <a:lnTo>
                  <a:pt x="399173" y="191973"/>
                </a:lnTo>
                <a:lnTo>
                  <a:pt x="394843" y="170548"/>
                </a:lnTo>
                <a:lnTo>
                  <a:pt x="384886" y="155790"/>
                </a:lnTo>
                <a:lnTo>
                  <a:pt x="383032" y="153047"/>
                </a:lnTo>
                <a:lnTo>
                  <a:pt x="365518" y="141224"/>
                </a:lnTo>
                <a:lnTo>
                  <a:pt x="344093" y="136893"/>
                </a:lnTo>
                <a:lnTo>
                  <a:pt x="201917" y="136893"/>
                </a:lnTo>
                <a:lnTo>
                  <a:pt x="214376" y="90665"/>
                </a:lnTo>
                <a:lnTo>
                  <a:pt x="242074" y="53200"/>
                </a:lnTo>
                <a:lnTo>
                  <a:pt x="281419" y="28067"/>
                </a:lnTo>
                <a:lnTo>
                  <a:pt x="328866" y="18897"/>
                </a:lnTo>
                <a:lnTo>
                  <a:pt x="378434" y="28930"/>
                </a:lnTo>
                <a:lnTo>
                  <a:pt x="418947" y="56273"/>
                </a:lnTo>
                <a:lnTo>
                  <a:pt x="446290" y="96786"/>
                </a:lnTo>
                <a:lnTo>
                  <a:pt x="456323" y="146354"/>
                </a:lnTo>
                <a:lnTo>
                  <a:pt x="454507" y="168033"/>
                </a:lnTo>
                <a:lnTo>
                  <a:pt x="449110" y="188785"/>
                </a:lnTo>
                <a:lnTo>
                  <a:pt x="440245" y="208318"/>
                </a:lnTo>
                <a:lnTo>
                  <a:pt x="428002" y="226352"/>
                </a:lnTo>
                <a:lnTo>
                  <a:pt x="426631" y="228028"/>
                </a:lnTo>
                <a:lnTo>
                  <a:pt x="425970" y="229920"/>
                </a:lnTo>
                <a:lnTo>
                  <a:pt x="425894" y="393788"/>
                </a:lnTo>
                <a:lnTo>
                  <a:pt x="428510" y="397383"/>
                </a:lnTo>
                <a:lnTo>
                  <a:pt x="608431" y="457377"/>
                </a:lnTo>
                <a:lnTo>
                  <a:pt x="608431" y="437451"/>
                </a:lnTo>
                <a:lnTo>
                  <a:pt x="444804" y="382892"/>
                </a:lnTo>
                <a:lnTo>
                  <a:pt x="444804" y="235559"/>
                </a:lnTo>
                <a:lnTo>
                  <a:pt x="457847" y="215392"/>
                </a:lnTo>
                <a:lnTo>
                  <a:pt x="467372" y="193459"/>
                </a:lnTo>
                <a:lnTo>
                  <a:pt x="473227" y="170281"/>
                </a:lnTo>
                <a:lnTo>
                  <a:pt x="475221" y="146354"/>
                </a:lnTo>
                <a:lnTo>
                  <a:pt x="467753" y="100139"/>
                </a:lnTo>
                <a:lnTo>
                  <a:pt x="446951" y="59969"/>
                </a:lnTo>
                <a:lnTo>
                  <a:pt x="415251" y="28270"/>
                </a:lnTo>
                <a:lnTo>
                  <a:pt x="397141" y="18897"/>
                </a:lnTo>
                <a:lnTo>
                  <a:pt x="375081" y="7467"/>
                </a:lnTo>
                <a:lnTo>
                  <a:pt x="328866" y="0"/>
                </a:lnTo>
                <a:lnTo>
                  <a:pt x="283146" y="7315"/>
                </a:lnTo>
                <a:lnTo>
                  <a:pt x="243306" y="27686"/>
                </a:lnTo>
                <a:lnTo>
                  <a:pt x="211696" y="58775"/>
                </a:lnTo>
                <a:lnTo>
                  <a:pt x="190665" y="98234"/>
                </a:lnTo>
                <a:lnTo>
                  <a:pt x="182562" y="143700"/>
                </a:lnTo>
                <a:lnTo>
                  <a:pt x="136779" y="219989"/>
                </a:lnTo>
                <a:lnTo>
                  <a:pt x="136499" y="222973"/>
                </a:lnTo>
                <a:lnTo>
                  <a:pt x="137502" y="225653"/>
                </a:lnTo>
                <a:lnTo>
                  <a:pt x="138480" y="228358"/>
                </a:lnTo>
                <a:lnTo>
                  <a:pt x="140652" y="230441"/>
                </a:lnTo>
                <a:lnTo>
                  <a:pt x="182537" y="244411"/>
                </a:lnTo>
                <a:lnTo>
                  <a:pt x="182537" y="318871"/>
                </a:lnTo>
                <a:lnTo>
                  <a:pt x="186778" y="323100"/>
                </a:lnTo>
                <a:lnTo>
                  <a:pt x="273786" y="323100"/>
                </a:lnTo>
                <a:lnTo>
                  <a:pt x="273786" y="382892"/>
                </a:lnTo>
                <a:lnTo>
                  <a:pt x="93878" y="442874"/>
                </a:lnTo>
                <a:lnTo>
                  <a:pt x="91274" y="446481"/>
                </a:lnTo>
                <a:lnTo>
                  <a:pt x="91274" y="755345"/>
                </a:lnTo>
                <a:lnTo>
                  <a:pt x="95504" y="759574"/>
                </a:lnTo>
                <a:lnTo>
                  <a:pt x="623100" y="759574"/>
                </a:lnTo>
                <a:lnTo>
                  <a:pt x="627329" y="755345"/>
                </a:lnTo>
                <a:lnTo>
                  <a:pt x="627329" y="740676"/>
                </a:lnTo>
                <a:lnTo>
                  <a:pt x="627329" y="446481"/>
                </a:lnTo>
                <a:close/>
              </a:path>
            </a:pathLst>
          </a:custGeom>
          <a:solidFill>
            <a:srgbClr val="254D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910044" y="2275052"/>
            <a:ext cx="60325" cy="60325"/>
          </a:xfrm>
          <a:custGeom>
            <a:avLst/>
            <a:gdLst/>
            <a:ahLst/>
            <a:cxnLst/>
            <a:rect l="l" t="t" r="r" b="b"/>
            <a:pathLst>
              <a:path w="60325" h="60325">
                <a:moveTo>
                  <a:pt x="55867" y="0"/>
                </a:moveTo>
                <a:lnTo>
                  <a:pt x="4229" y="0"/>
                </a:lnTo>
                <a:lnTo>
                  <a:pt x="0" y="4229"/>
                </a:lnTo>
                <a:lnTo>
                  <a:pt x="0" y="55867"/>
                </a:lnTo>
                <a:lnTo>
                  <a:pt x="4229" y="60096"/>
                </a:lnTo>
                <a:lnTo>
                  <a:pt x="55867" y="60096"/>
                </a:lnTo>
                <a:lnTo>
                  <a:pt x="60096" y="55867"/>
                </a:lnTo>
                <a:lnTo>
                  <a:pt x="60096" y="41198"/>
                </a:lnTo>
                <a:lnTo>
                  <a:pt x="18897" y="41198"/>
                </a:lnTo>
                <a:lnTo>
                  <a:pt x="18897" y="18897"/>
                </a:lnTo>
                <a:lnTo>
                  <a:pt x="60096" y="18897"/>
                </a:lnTo>
                <a:lnTo>
                  <a:pt x="60096" y="4229"/>
                </a:lnTo>
                <a:lnTo>
                  <a:pt x="55867" y="0"/>
                </a:lnTo>
                <a:close/>
              </a:path>
              <a:path w="60325" h="60325">
                <a:moveTo>
                  <a:pt x="60096" y="18897"/>
                </a:moveTo>
                <a:lnTo>
                  <a:pt x="41198" y="18897"/>
                </a:lnTo>
                <a:lnTo>
                  <a:pt x="41198" y="41198"/>
                </a:lnTo>
                <a:lnTo>
                  <a:pt x="60096" y="41198"/>
                </a:lnTo>
                <a:lnTo>
                  <a:pt x="60096" y="18897"/>
                </a:lnTo>
                <a:close/>
              </a:path>
            </a:pathLst>
          </a:custGeom>
          <a:solidFill>
            <a:srgbClr val="254D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850329" y="1762531"/>
            <a:ext cx="906144" cy="731520"/>
          </a:xfrm>
          <a:custGeom>
            <a:avLst/>
            <a:gdLst/>
            <a:ahLst/>
            <a:cxnLst/>
            <a:rect l="l" t="t" r="r" b="b"/>
            <a:pathLst>
              <a:path w="906145" h="731519">
                <a:moveTo>
                  <a:pt x="210566" y="516750"/>
                </a:moveTo>
                <a:lnTo>
                  <a:pt x="206336" y="512521"/>
                </a:lnTo>
                <a:lnTo>
                  <a:pt x="191655" y="512521"/>
                </a:lnTo>
                <a:lnTo>
                  <a:pt x="191655" y="531418"/>
                </a:lnTo>
                <a:lnTo>
                  <a:pt x="191655" y="553720"/>
                </a:lnTo>
                <a:lnTo>
                  <a:pt x="169354" y="553720"/>
                </a:lnTo>
                <a:lnTo>
                  <a:pt x="169354" y="531418"/>
                </a:lnTo>
                <a:lnTo>
                  <a:pt x="191655" y="531418"/>
                </a:lnTo>
                <a:lnTo>
                  <a:pt x="191655" y="512521"/>
                </a:lnTo>
                <a:lnTo>
                  <a:pt x="154686" y="512521"/>
                </a:lnTo>
                <a:lnTo>
                  <a:pt x="150444" y="516750"/>
                </a:lnTo>
                <a:lnTo>
                  <a:pt x="150444" y="568388"/>
                </a:lnTo>
                <a:lnTo>
                  <a:pt x="154686" y="572617"/>
                </a:lnTo>
                <a:lnTo>
                  <a:pt x="206336" y="572617"/>
                </a:lnTo>
                <a:lnTo>
                  <a:pt x="210566" y="568388"/>
                </a:lnTo>
                <a:lnTo>
                  <a:pt x="210566" y="553720"/>
                </a:lnTo>
                <a:lnTo>
                  <a:pt x="210566" y="531418"/>
                </a:lnTo>
                <a:lnTo>
                  <a:pt x="210566" y="516750"/>
                </a:lnTo>
                <a:close/>
              </a:path>
              <a:path w="906145" h="731519">
                <a:moveTo>
                  <a:pt x="301294" y="516750"/>
                </a:moveTo>
                <a:lnTo>
                  <a:pt x="297065" y="512521"/>
                </a:lnTo>
                <a:lnTo>
                  <a:pt x="282384" y="512521"/>
                </a:lnTo>
                <a:lnTo>
                  <a:pt x="282384" y="531418"/>
                </a:lnTo>
                <a:lnTo>
                  <a:pt x="282384" y="553720"/>
                </a:lnTo>
                <a:lnTo>
                  <a:pt x="260096" y="553720"/>
                </a:lnTo>
                <a:lnTo>
                  <a:pt x="260096" y="531418"/>
                </a:lnTo>
                <a:lnTo>
                  <a:pt x="282384" y="531418"/>
                </a:lnTo>
                <a:lnTo>
                  <a:pt x="282384" y="512521"/>
                </a:lnTo>
                <a:lnTo>
                  <a:pt x="245427" y="512521"/>
                </a:lnTo>
                <a:lnTo>
                  <a:pt x="241185" y="516750"/>
                </a:lnTo>
                <a:lnTo>
                  <a:pt x="241185" y="568388"/>
                </a:lnTo>
                <a:lnTo>
                  <a:pt x="245427" y="572617"/>
                </a:lnTo>
                <a:lnTo>
                  <a:pt x="297065" y="572617"/>
                </a:lnTo>
                <a:lnTo>
                  <a:pt x="301294" y="568388"/>
                </a:lnTo>
                <a:lnTo>
                  <a:pt x="301294" y="553720"/>
                </a:lnTo>
                <a:lnTo>
                  <a:pt x="301294" y="531418"/>
                </a:lnTo>
                <a:lnTo>
                  <a:pt x="301294" y="516750"/>
                </a:lnTo>
                <a:close/>
              </a:path>
              <a:path w="906145" h="731519">
                <a:moveTo>
                  <a:pt x="905878" y="194310"/>
                </a:moveTo>
                <a:lnTo>
                  <a:pt x="900760" y="149860"/>
                </a:lnTo>
                <a:lnTo>
                  <a:pt x="886980" y="111556"/>
                </a:lnTo>
                <a:lnTo>
                  <a:pt x="886980" y="194310"/>
                </a:lnTo>
                <a:lnTo>
                  <a:pt x="880719" y="240030"/>
                </a:lnTo>
                <a:lnTo>
                  <a:pt x="863066" y="281940"/>
                </a:lnTo>
                <a:lnTo>
                  <a:pt x="835672" y="317500"/>
                </a:lnTo>
                <a:lnTo>
                  <a:pt x="800252" y="345440"/>
                </a:lnTo>
                <a:lnTo>
                  <a:pt x="758469" y="363220"/>
                </a:lnTo>
                <a:lnTo>
                  <a:pt x="712000" y="369570"/>
                </a:lnTo>
                <a:lnTo>
                  <a:pt x="665543" y="363220"/>
                </a:lnTo>
                <a:lnTo>
                  <a:pt x="623760" y="345440"/>
                </a:lnTo>
                <a:lnTo>
                  <a:pt x="588327" y="317500"/>
                </a:lnTo>
                <a:lnTo>
                  <a:pt x="563880" y="285750"/>
                </a:lnTo>
                <a:lnTo>
                  <a:pt x="560946" y="281940"/>
                </a:lnTo>
                <a:lnTo>
                  <a:pt x="558266" y="275590"/>
                </a:lnTo>
                <a:lnTo>
                  <a:pt x="555053" y="267970"/>
                </a:lnTo>
                <a:lnTo>
                  <a:pt x="547027" y="248920"/>
                </a:lnTo>
                <a:lnTo>
                  <a:pt x="543267" y="240030"/>
                </a:lnTo>
                <a:lnTo>
                  <a:pt x="542747" y="236220"/>
                </a:lnTo>
                <a:lnTo>
                  <a:pt x="537006" y="194310"/>
                </a:lnTo>
                <a:lnTo>
                  <a:pt x="543267" y="147320"/>
                </a:lnTo>
                <a:lnTo>
                  <a:pt x="560946" y="105410"/>
                </a:lnTo>
                <a:lnTo>
                  <a:pt x="588327" y="69850"/>
                </a:lnTo>
                <a:lnTo>
                  <a:pt x="623760" y="43180"/>
                </a:lnTo>
                <a:lnTo>
                  <a:pt x="665543" y="25400"/>
                </a:lnTo>
                <a:lnTo>
                  <a:pt x="712000" y="19050"/>
                </a:lnTo>
                <a:lnTo>
                  <a:pt x="758469" y="25400"/>
                </a:lnTo>
                <a:lnTo>
                  <a:pt x="800252" y="43180"/>
                </a:lnTo>
                <a:lnTo>
                  <a:pt x="835672" y="69850"/>
                </a:lnTo>
                <a:lnTo>
                  <a:pt x="863066" y="105410"/>
                </a:lnTo>
                <a:lnTo>
                  <a:pt x="880719" y="147320"/>
                </a:lnTo>
                <a:lnTo>
                  <a:pt x="886980" y="194310"/>
                </a:lnTo>
                <a:lnTo>
                  <a:pt x="886980" y="111556"/>
                </a:lnTo>
                <a:lnTo>
                  <a:pt x="863231" y="72390"/>
                </a:lnTo>
                <a:lnTo>
                  <a:pt x="833196" y="43180"/>
                </a:lnTo>
                <a:lnTo>
                  <a:pt x="797191" y="20320"/>
                </a:lnTo>
                <a:lnTo>
                  <a:pt x="756412" y="5080"/>
                </a:lnTo>
                <a:lnTo>
                  <a:pt x="712000" y="0"/>
                </a:lnTo>
                <a:lnTo>
                  <a:pt x="667600" y="5080"/>
                </a:lnTo>
                <a:lnTo>
                  <a:pt x="626808" y="20320"/>
                </a:lnTo>
                <a:lnTo>
                  <a:pt x="590804" y="43180"/>
                </a:lnTo>
                <a:lnTo>
                  <a:pt x="560768" y="72390"/>
                </a:lnTo>
                <a:lnTo>
                  <a:pt x="537857" y="109220"/>
                </a:lnTo>
                <a:lnTo>
                  <a:pt x="527558" y="137858"/>
                </a:lnTo>
                <a:lnTo>
                  <a:pt x="527558" y="269240"/>
                </a:lnTo>
                <a:lnTo>
                  <a:pt x="527558" y="273050"/>
                </a:lnTo>
                <a:lnTo>
                  <a:pt x="526846" y="274320"/>
                </a:lnTo>
                <a:lnTo>
                  <a:pt x="525653" y="275590"/>
                </a:lnTo>
                <a:lnTo>
                  <a:pt x="518109" y="275590"/>
                </a:lnTo>
                <a:lnTo>
                  <a:pt x="518109" y="408940"/>
                </a:lnTo>
                <a:lnTo>
                  <a:pt x="440143" y="408940"/>
                </a:lnTo>
                <a:lnTo>
                  <a:pt x="447116" y="294640"/>
                </a:lnTo>
                <a:lnTo>
                  <a:pt x="511136" y="294640"/>
                </a:lnTo>
                <a:lnTo>
                  <a:pt x="518109" y="408940"/>
                </a:lnTo>
                <a:lnTo>
                  <a:pt x="518109" y="275590"/>
                </a:lnTo>
                <a:lnTo>
                  <a:pt x="432460" y="275590"/>
                </a:lnTo>
                <a:lnTo>
                  <a:pt x="430707" y="274320"/>
                </a:lnTo>
                <a:lnTo>
                  <a:pt x="430707" y="270510"/>
                </a:lnTo>
                <a:lnTo>
                  <a:pt x="431114" y="270510"/>
                </a:lnTo>
                <a:lnTo>
                  <a:pt x="432295" y="269240"/>
                </a:lnTo>
                <a:lnTo>
                  <a:pt x="433209" y="267970"/>
                </a:lnTo>
                <a:lnTo>
                  <a:pt x="525780" y="267970"/>
                </a:lnTo>
                <a:lnTo>
                  <a:pt x="527558" y="269240"/>
                </a:lnTo>
                <a:lnTo>
                  <a:pt x="527558" y="137858"/>
                </a:lnTo>
                <a:lnTo>
                  <a:pt x="523240" y="149860"/>
                </a:lnTo>
                <a:lnTo>
                  <a:pt x="518261" y="193040"/>
                </a:lnTo>
                <a:lnTo>
                  <a:pt x="518160" y="195580"/>
                </a:lnTo>
                <a:lnTo>
                  <a:pt x="518439" y="204470"/>
                </a:lnTo>
                <a:lnTo>
                  <a:pt x="519404" y="215900"/>
                </a:lnTo>
                <a:lnTo>
                  <a:pt x="520941" y="226060"/>
                </a:lnTo>
                <a:lnTo>
                  <a:pt x="523024" y="236220"/>
                </a:lnTo>
                <a:lnTo>
                  <a:pt x="507555" y="208356"/>
                </a:lnTo>
                <a:lnTo>
                  <a:pt x="507555" y="248920"/>
                </a:lnTo>
                <a:lnTo>
                  <a:pt x="446582" y="248920"/>
                </a:lnTo>
                <a:lnTo>
                  <a:pt x="441731" y="233680"/>
                </a:lnTo>
                <a:lnTo>
                  <a:pt x="432104" y="218440"/>
                </a:lnTo>
                <a:lnTo>
                  <a:pt x="394576" y="201930"/>
                </a:lnTo>
                <a:lnTo>
                  <a:pt x="380466" y="199390"/>
                </a:lnTo>
                <a:lnTo>
                  <a:pt x="374713" y="193040"/>
                </a:lnTo>
                <a:lnTo>
                  <a:pt x="372630" y="190500"/>
                </a:lnTo>
                <a:lnTo>
                  <a:pt x="363461" y="190500"/>
                </a:lnTo>
                <a:lnTo>
                  <a:pt x="360794" y="193040"/>
                </a:lnTo>
                <a:lnTo>
                  <a:pt x="359397" y="195580"/>
                </a:lnTo>
                <a:lnTo>
                  <a:pt x="352412" y="205740"/>
                </a:lnTo>
                <a:lnTo>
                  <a:pt x="343166" y="213360"/>
                </a:lnTo>
                <a:lnTo>
                  <a:pt x="332219" y="217170"/>
                </a:lnTo>
                <a:lnTo>
                  <a:pt x="320128" y="219710"/>
                </a:lnTo>
                <a:lnTo>
                  <a:pt x="305968" y="217170"/>
                </a:lnTo>
                <a:lnTo>
                  <a:pt x="299415" y="214630"/>
                </a:lnTo>
                <a:lnTo>
                  <a:pt x="293331" y="210820"/>
                </a:lnTo>
                <a:lnTo>
                  <a:pt x="291312" y="208280"/>
                </a:lnTo>
                <a:lnTo>
                  <a:pt x="283768" y="208280"/>
                </a:lnTo>
                <a:lnTo>
                  <a:pt x="281508" y="210820"/>
                </a:lnTo>
                <a:lnTo>
                  <a:pt x="279996" y="212090"/>
                </a:lnTo>
                <a:lnTo>
                  <a:pt x="270027" y="222250"/>
                </a:lnTo>
                <a:lnTo>
                  <a:pt x="258127" y="231140"/>
                </a:lnTo>
                <a:lnTo>
                  <a:pt x="244729" y="236220"/>
                </a:lnTo>
                <a:lnTo>
                  <a:pt x="230251" y="237490"/>
                </a:lnTo>
                <a:lnTo>
                  <a:pt x="223735" y="237490"/>
                </a:lnTo>
                <a:lnTo>
                  <a:pt x="217347" y="236220"/>
                </a:lnTo>
                <a:lnTo>
                  <a:pt x="211137" y="233680"/>
                </a:lnTo>
                <a:lnTo>
                  <a:pt x="205092" y="232410"/>
                </a:lnTo>
                <a:lnTo>
                  <a:pt x="201663" y="229870"/>
                </a:lnTo>
                <a:lnTo>
                  <a:pt x="197599" y="231140"/>
                </a:lnTo>
                <a:lnTo>
                  <a:pt x="194818" y="233680"/>
                </a:lnTo>
                <a:lnTo>
                  <a:pt x="182892" y="242570"/>
                </a:lnTo>
                <a:lnTo>
                  <a:pt x="169621" y="250190"/>
                </a:lnTo>
                <a:lnTo>
                  <a:pt x="155333" y="254000"/>
                </a:lnTo>
                <a:lnTo>
                  <a:pt x="140347" y="255270"/>
                </a:lnTo>
                <a:lnTo>
                  <a:pt x="140220" y="255270"/>
                </a:lnTo>
                <a:lnTo>
                  <a:pt x="109232" y="248920"/>
                </a:lnTo>
                <a:lnTo>
                  <a:pt x="83908" y="231140"/>
                </a:lnTo>
                <a:lnTo>
                  <a:pt x="66840" y="205740"/>
                </a:lnTo>
                <a:lnTo>
                  <a:pt x="60591" y="175260"/>
                </a:lnTo>
                <a:lnTo>
                  <a:pt x="66903" y="144780"/>
                </a:lnTo>
                <a:lnTo>
                  <a:pt x="84023" y="119380"/>
                </a:lnTo>
                <a:lnTo>
                  <a:pt x="109385" y="101600"/>
                </a:lnTo>
                <a:lnTo>
                  <a:pt x="140373" y="95250"/>
                </a:lnTo>
                <a:lnTo>
                  <a:pt x="155346" y="96520"/>
                </a:lnTo>
                <a:lnTo>
                  <a:pt x="169633" y="101600"/>
                </a:lnTo>
                <a:lnTo>
                  <a:pt x="182892" y="107950"/>
                </a:lnTo>
                <a:lnTo>
                  <a:pt x="194805" y="116840"/>
                </a:lnTo>
                <a:lnTo>
                  <a:pt x="197573" y="119380"/>
                </a:lnTo>
                <a:lnTo>
                  <a:pt x="201625" y="120650"/>
                </a:lnTo>
                <a:lnTo>
                  <a:pt x="205105" y="119380"/>
                </a:lnTo>
                <a:lnTo>
                  <a:pt x="211150" y="116840"/>
                </a:lnTo>
                <a:lnTo>
                  <a:pt x="217360" y="114300"/>
                </a:lnTo>
                <a:lnTo>
                  <a:pt x="223748" y="114300"/>
                </a:lnTo>
                <a:lnTo>
                  <a:pt x="230251" y="113030"/>
                </a:lnTo>
                <a:lnTo>
                  <a:pt x="244716" y="115570"/>
                </a:lnTo>
                <a:lnTo>
                  <a:pt x="258114" y="119380"/>
                </a:lnTo>
                <a:lnTo>
                  <a:pt x="270027" y="128270"/>
                </a:lnTo>
                <a:lnTo>
                  <a:pt x="279996" y="138430"/>
                </a:lnTo>
                <a:lnTo>
                  <a:pt x="281508" y="140970"/>
                </a:lnTo>
                <a:lnTo>
                  <a:pt x="283768" y="142240"/>
                </a:lnTo>
                <a:lnTo>
                  <a:pt x="291325" y="142240"/>
                </a:lnTo>
                <a:lnTo>
                  <a:pt x="293331" y="140970"/>
                </a:lnTo>
                <a:lnTo>
                  <a:pt x="299427" y="135890"/>
                </a:lnTo>
                <a:lnTo>
                  <a:pt x="305981" y="133350"/>
                </a:lnTo>
                <a:lnTo>
                  <a:pt x="320128" y="130810"/>
                </a:lnTo>
                <a:lnTo>
                  <a:pt x="332219" y="133350"/>
                </a:lnTo>
                <a:lnTo>
                  <a:pt x="343166" y="137160"/>
                </a:lnTo>
                <a:lnTo>
                  <a:pt x="352412" y="144780"/>
                </a:lnTo>
                <a:lnTo>
                  <a:pt x="359397" y="154940"/>
                </a:lnTo>
                <a:lnTo>
                  <a:pt x="360781" y="157480"/>
                </a:lnTo>
                <a:lnTo>
                  <a:pt x="363689" y="160020"/>
                </a:lnTo>
                <a:lnTo>
                  <a:pt x="369633" y="160020"/>
                </a:lnTo>
                <a:lnTo>
                  <a:pt x="373049" y="158750"/>
                </a:lnTo>
                <a:lnTo>
                  <a:pt x="381050" y="151130"/>
                </a:lnTo>
                <a:lnTo>
                  <a:pt x="389623" y="148590"/>
                </a:lnTo>
                <a:lnTo>
                  <a:pt x="451205" y="171450"/>
                </a:lnTo>
                <a:lnTo>
                  <a:pt x="482942" y="200660"/>
                </a:lnTo>
                <a:lnTo>
                  <a:pt x="507555" y="248920"/>
                </a:lnTo>
                <a:lnTo>
                  <a:pt x="507555" y="208356"/>
                </a:lnTo>
                <a:lnTo>
                  <a:pt x="459600" y="154940"/>
                </a:lnTo>
                <a:lnTo>
                  <a:pt x="425691" y="137160"/>
                </a:lnTo>
                <a:lnTo>
                  <a:pt x="401447" y="130810"/>
                </a:lnTo>
                <a:lnTo>
                  <a:pt x="385089" y="130810"/>
                </a:lnTo>
                <a:lnTo>
                  <a:pt x="377342" y="133350"/>
                </a:lnTo>
                <a:lnTo>
                  <a:pt x="370128" y="137160"/>
                </a:lnTo>
                <a:lnTo>
                  <a:pt x="363893" y="130810"/>
                </a:lnTo>
                <a:lnTo>
                  <a:pt x="360146" y="127000"/>
                </a:lnTo>
                <a:lnTo>
                  <a:pt x="350177" y="120650"/>
                </a:lnTo>
                <a:lnTo>
                  <a:pt x="348183" y="119380"/>
                </a:lnTo>
                <a:lnTo>
                  <a:pt x="334683" y="114300"/>
                </a:lnTo>
                <a:lnTo>
                  <a:pt x="320128" y="111760"/>
                </a:lnTo>
                <a:lnTo>
                  <a:pt x="304203" y="114300"/>
                </a:lnTo>
                <a:lnTo>
                  <a:pt x="296646" y="116840"/>
                </a:lnTo>
                <a:lnTo>
                  <a:pt x="289445" y="120650"/>
                </a:lnTo>
                <a:lnTo>
                  <a:pt x="281114" y="113030"/>
                </a:lnTo>
                <a:lnTo>
                  <a:pt x="230251" y="93980"/>
                </a:lnTo>
                <a:lnTo>
                  <a:pt x="223291" y="95250"/>
                </a:lnTo>
                <a:lnTo>
                  <a:pt x="216433" y="95250"/>
                </a:lnTo>
                <a:lnTo>
                  <a:pt x="209715" y="97790"/>
                </a:lnTo>
                <a:lnTo>
                  <a:pt x="203123" y="99060"/>
                </a:lnTo>
                <a:lnTo>
                  <a:pt x="197116" y="95250"/>
                </a:lnTo>
                <a:lnTo>
                  <a:pt x="189103" y="90170"/>
                </a:lnTo>
                <a:lnTo>
                  <a:pt x="173761" y="82550"/>
                </a:lnTo>
                <a:lnTo>
                  <a:pt x="157416" y="78740"/>
                </a:lnTo>
                <a:lnTo>
                  <a:pt x="140373" y="76200"/>
                </a:lnTo>
                <a:lnTo>
                  <a:pt x="102044" y="83820"/>
                </a:lnTo>
                <a:lnTo>
                  <a:pt x="70688" y="105410"/>
                </a:lnTo>
                <a:lnTo>
                  <a:pt x="49504" y="137160"/>
                </a:lnTo>
                <a:lnTo>
                  <a:pt x="41694" y="175260"/>
                </a:lnTo>
                <a:lnTo>
                  <a:pt x="49403" y="213360"/>
                </a:lnTo>
                <a:lnTo>
                  <a:pt x="70523" y="245110"/>
                </a:lnTo>
                <a:lnTo>
                  <a:pt x="101841" y="266700"/>
                </a:lnTo>
                <a:lnTo>
                  <a:pt x="140182" y="274320"/>
                </a:lnTo>
                <a:lnTo>
                  <a:pt x="157403" y="273050"/>
                </a:lnTo>
                <a:lnTo>
                  <a:pt x="173761" y="267970"/>
                </a:lnTo>
                <a:lnTo>
                  <a:pt x="189103" y="261620"/>
                </a:lnTo>
                <a:lnTo>
                  <a:pt x="197866" y="255270"/>
                </a:lnTo>
                <a:lnTo>
                  <a:pt x="203123" y="251460"/>
                </a:lnTo>
                <a:lnTo>
                  <a:pt x="209702" y="254000"/>
                </a:lnTo>
                <a:lnTo>
                  <a:pt x="216433" y="255270"/>
                </a:lnTo>
                <a:lnTo>
                  <a:pt x="223291" y="255270"/>
                </a:lnTo>
                <a:lnTo>
                  <a:pt x="230251" y="256540"/>
                </a:lnTo>
                <a:lnTo>
                  <a:pt x="246849" y="254000"/>
                </a:lnTo>
                <a:lnTo>
                  <a:pt x="254711" y="251460"/>
                </a:lnTo>
                <a:lnTo>
                  <a:pt x="262585" y="248920"/>
                </a:lnTo>
                <a:lnTo>
                  <a:pt x="276948" y="241300"/>
                </a:lnTo>
                <a:lnTo>
                  <a:pt x="281114" y="237490"/>
                </a:lnTo>
                <a:lnTo>
                  <a:pt x="289445" y="229870"/>
                </a:lnTo>
                <a:lnTo>
                  <a:pt x="296646" y="233680"/>
                </a:lnTo>
                <a:lnTo>
                  <a:pt x="304203" y="236220"/>
                </a:lnTo>
                <a:lnTo>
                  <a:pt x="320128" y="238760"/>
                </a:lnTo>
                <a:lnTo>
                  <a:pt x="334708" y="236220"/>
                </a:lnTo>
                <a:lnTo>
                  <a:pt x="348221" y="232410"/>
                </a:lnTo>
                <a:lnTo>
                  <a:pt x="351637" y="229870"/>
                </a:lnTo>
                <a:lnTo>
                  <a:pt x="360197" y="223520"/>
                </a:lnTo>
                <a:lnTo>
                  <a:pt x="363943" y="219710"/>
                </a:lnTo>
                <a:lnTo>
                  <a:pt x="370192" y="213360"/>
                </a:lnTo>
                <a:lnTo>
                  <a:pt x="376745" y="217170"/>
                </a:lnTo>
                <a:lnTo>
                  <a:pt x="384543" y="219710"/>
                </a:lnTo>
                <a:lnTo>
                  <a:pt x="424370" y="241300"/>
                </a:lnTo>
                <a:lnTo>
                  <a:pt x="427469" y="250190"/>
                </a:lnTo>
                <a:lnTo>
                  <a:pt x="424141" y="251460"/>
                </a:lnTo>
                <a:lnTo>
                  <a:pt x="421055" y="252730"/>
                </a:lnTo>
                <a:lnTo>
                  <a:pt x="414185" y="260350"/>
                </a:lnTo>
                <a:lnTo>
                  <a:pt x="411797" y="265430"/>
                </a:lnTo>
                <a:lnTo>
                  <a:pt x="411797" y="271780"/>
                </a:lnTo>
                <a:lnTo>
                  <a:pt x="413042" y="279400"/>
                </a:lnTo>
                <a:lnTo>
                  <a:pt x="416471" y="285750"/>
                </a:lnTo>
                <a:lnTo>
                  <a:pt x="421678" y="290830"/>
                </a:lnTo>
                <a:lnTo>
                  <a:pt x="428231" y="293370"/>
                </a:lnTo>
                <a:lnTo>
                  <a:pt x="421208" y="408940"/>
                </a:lnTo>
                <a:lnTo>
                  <a:pt x="387972" y="408940"/>
                </a:lnTo>
                <a:lnTo>
                  <a:pt x="301853" y="347980"/>
                </a:lnTo>
                <a:lnTo>
                  <a:pt x="262369" y="320040"/>
                </a:lnTo>
                <a:lnTo>
                  <a:pt x="258584" y="320040"/>
                </a:lnTo>
                <a:lnTo>
                  <a:pt x="252310" y="322580"/>
                </a:lnTo>
                <a:lnTo>
                  <a:pt x="250342" y="326390"/>
                </a:lnTo>
                <a:lnTo>
                  <a:pt x="250342" y="400050"/>
                </a:lnTo>
                <a:lnTo>
                  <a:pt x="176707" y="347980"/>
                </a:lnTo>
                <a:lnTo>
                  <a:pt x="137198" y="320040"/>
                </a:lnTo>
                <a:lnTo>
                  <a:pt x="133413" y="320040"/>
                </a:lnTo>
                <a:lnTo>
                  <a:pt x="127139" y="322580"/>
                </a:lnTo>
                <a:lnTo>
                  <a:pt x="125171" y="326390"/>
                </a:lnTo>
                <a:lnTo>
                  <a:pt x="125171" y="400050"/>
                </a:lnTo>
                <a:lnTo>
                  <a:pt x="51054" y="347980"/>
                </a:lnTo>
                <a:lnTo>
                  <a:pt x="14897" y="322580"/>
                </a:lnTo>
                <a:lnTo>
                  <a:pt x="12026" y="320040"/>
                </a:lnTo>
                <a:lnTo>
                  <a:pt x="8242" y="320040"/>
                </a:lnTo>
                <a:lnTo>
                  <a:pt x="1968" y="322580"/>
                </a:lnTo>
                <a:lnTo>
                  <a:pt x="0" y="326390"/>
                </a:lnTo>
                <a:lnTo>
                  <a:pt x="0" y="727710"/>
                </a:lnTo>
                <a:lnTo>
                  <a:pt x="4229" y="731520"/>
                </a:lnTo>
                <a:lnTo>
                  <a:pt x="578256" y="731520"/>
                </a:lnTo>
                <a:lnTo>
                  <a:pt x="582498" y="727710"/>
                </a:lnTo>
                <a:lnTo>
                  <a:pt x="582498" y="713740"/>
                </a:lnTo>
                <a:lnTo>
                  <a:pt x="582498" y="412750"/>
                </a:lnTo>
                <a:lnTo>
                  <a:pt x="578256" y="408940"/>
                </a:lnTo>
                <a:lnTo>
                  <a:pt x="563587" y="408940"/>
                </a:lnTo>
                <a:lnTo>
                  <a:pt x="563587" y="427990"/>
                </a:lnTo>
                <a:lnTo>
                  <a:pt x="563587" y="713740"/>
                </a:lnTo>
                <a:lnTo>
                  <a:pt x="524459" y="713740"/>
                </a:lnTo>
                <a:lnTo>
                  <a:pt x="524459" y="695960"/>
                </a:lnTo>
                <a:lnTo>
                  <a:pt x="524459" y="676910"/>
                </a:lnTo>
                <a:lnTo>
                  <a:pt x="524459" y="538480"/>
                </a:lnTo>
                <a:lnTo>
                  <a:pt x="520217" y="533400"/>
                </a:lnTo>
                <a:lnTo>
                  <a:pt x="505548" y="533400"/>
                </a:lnTo>
                <a:lnTo>
                  <a:pt x="505548" y="552450"/>
                </a:lnTo>
                <a:lnTo>
                  <a:pt x="505548" y="570230"/>
                </a:lnTo>
                <a:lnTo>
                  <a:pt x="505548" y="713740"/>
                </a:lnTo>
                <a:lnTo>
                  <a:pt x="420560" y="713740"/>
                </a:lnTo>
                <a:lnTo>
                  <a:pt x="420560" y="695960"/>
                </a:lnTo>
                <a:lnTo>
                  <a:pt x="505548" y="695960"/>
                </a:lnTo>
                <a:lnTo>
                  <a:pt x="505548" y="676910"/>
                </a:lnTo>
                <a:lnTo>
                  <a:pt x="420560" y="676910"/>
                </a:lnTo>
                <a:lnTo>
                  <a:pt x="420560" y="660400"/>
                </a:lnTo>
                <a:lnTo>
                  <a:pt x="505548" y="660400"/>
                </a:lnTo>
                <a:lnTo>
                  <a:pt x="505548" y="641350"/>
                </a:lnTo>
                <a:lnTo>
                  <a:pt x="420560" y="641350"/>
                </a:lnTo>
                <a:lnTo>
                  <a:pt x="420560" y="624840"/>
                </a:lnTo>
                <a:lnTo>
                  <a:pt x="505548" y="624840"/>
                </a:lnTo>
                <a:lnTo>
                  <a:pt x="505548" y="605790"/>
                </a:lnTo>
                <a:lnTo>
                  <a:pt x="420560" y="605790"/>
                </a:lnTo>
                <a:lnTo>
                  <a:pt x="420560" y="588010"/>
                </a:lnTo>
                <a:lnTo>
                  <a:pt x="505548" y="588010"/>
                </a:lnTo>
                <a:lnTo>
                  <a:pt x="505548" y="570230"/>
                </a:lnTo>
                <a:lnTo>
                  <a:pt x="420560" y="570230"/>
                </a:lnTo>
                <a:lnTo>
                  <a:pt x="420560" y="552450"/>
                </a:lnTo>
                <a:lnTo>
                  <a:pt x="505548" y="552450"/>
                </a:lnTo>
                <a:lnTo>
                  <a:pt x="505548" y="533400"/>
                </a:lnTo>
                <a:lnTo>
                  <a:pt x="405892" y="533400"/>
                </a:lnTo>
                <a:lnTo>
                  <a:pt x="401662" y="538480"/>
                </a:lnTo>
                <a:lnTo>
                  <a:pt x="401662" y="713740"/>
                </a:lnTo>
                <a:lnTo>
                  <a:pt x="18897" y="713740"/>
                </a:lnTo>
                <a:lnTo>
                  <a:pt x="18897" y="347980"/>
                </a:lnTo>
                <a:lnTo>
                  <a:pt x="132067" y="427990"/>
                </a:lnTo>
                <a:lnTo>
                  <a:pt x="135851" y="427990"/>
                </a:lnTo>
                <a:lnTo>
                  <a:pt x="142100" y="425450"/>
                </a:lnTo>
                <a:lnTo>
                  <a:pt x="144068" y="421640"/>
                </a:lnTo>
                <a:lnTo>
                  <a:pt x="144068" y="400050"/>
                </a:lnTo>
                <a:lnTo>
                  <a:pt x="144068" y="347980"/>
                </a:lnTo>
                <a:lnTo>
                  <a:pt x="257238" y="427990"/>
                </a:lnTo>
                <a:lnTo>
                  <a:pt x="261023" y="427990"/>
                </a:lnTo>
                <a:lnTo>
                  <a:pt x="267284" y="425450"/>
                </a:lnTo>
                <a:lnTo>
                  <a:pt x="269252" y="421640"/>
                </a:lnTo>
                <a:lnTo>
                  <a:pt x="269252" y="400050"/>
                </a:lnTo>
                <a:lnTo>
                  <a:pt x="269252" y="347980"/>
                </a:lnTo>
                <a:lnTo>
                  <a:pt x="381114" y="426720"/>
                </a:lnTo>
                <a:lnTo>
                  <a:pt x="383019" y="427990"/>
                </a:lnTo>
                <a:lnTo>
                  <a:pt x="563587" y="427990"/>
                </a:lnTo>
                <a:lnTo>
                  <a:pt x="563587" y="408940"/>
                </a:lnTo>
                <a:lnTo>
                  <a:pt x="537044" y="408940"/>
                </a:lnTo>
                <a:lnTo>
                  <a:pt x="530098" y="294640"/>
                </a:lnTo>
                <a:lnTo>
                  <a:pt x="530021" y="293370"/>
                </a:lnTo>
                <a:lnTo>
                  <a:pt x="533679" y="292100"/>
                </a:lnTo>
                <a:lnTo>
                  <a:pt x="537044" y="290830"/>
                </a:lnTo>
                <a:lnTo>
                  <a:pt x="540385" y="287020"/>
                </a:lnTo>
                <a:lnTo>
                  <a:pt x="540867" y="287020"/>
                </a:lnTo>
                <a:lnTo>
                  <a:pt x="541413" y="285750"/>
                </a:lnTo>
                <a:lnTo>
                  <a:pt x="571576" y="327660"/>
                </a:lnTo>
                <a:lnTo>
                  <a:pt x="611428" y="359410"/>
                </a:lnTo>
                <a:lnTo>
                  <a:pt x="658914" y="381000"/>
                </a:lnTo>
                <a:lnTo>
                  <a:pt x="712000" y="387350"/>
                </a:lnTo>
                <a:lnTo>
                  <a:pt x="756412" y="382270"/>
                </a:lnTo>
                <a:lnTo>
                  <a:pt x="793483" y="369570"/>
                </a:lnTo>
                <a:lnTo>
                  <a:pt x="797191" y="368300"/>
                </a:lnTo>
                <a:lnTo>
                  <a:pt x="833196" y="345440"/>
                </a:lnTo>
                <a:lnTo>
                  <a:pt x="863231" y="314960"/>
                </a:lnTo>
                <a:lnTo>
                  <a:pt x="886142" y="279400"/>
                </a:lnTo>
                <a:lnTo>
                  <a:pt x="900760" y="238760"/>
                </a:lnTo>
                <a:lnTo>
                  <a:pt x="905878" y="194310"/>
                </a:lnTo>
                <a:close/>
              </a:path>
            </a:pathLst>
          </a:custGeom>
          <a:solidFill>
            <a:srgbClr val="254D9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455196" y="1848759"/>
            <a:ext cx="214274" cy="213347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186343" y="2120372"/>
            <a:ext cx="88063" cy="89076"/>
          </a:xfrm>
          <a:prstGeom prst="rect">
            <a:avLst/>
          </a:prstGeom>
        </p:spPr>
      </p:pic>
      <p:sp>
        <p:nvSpPr>
          <p:cNvPr id="7" name="object 7"/>
          <p:cNvSpPr/>
          <p:nvPr/>
        </p:nvSpPr>
        <p:spPr>
          <a:xfrm>
            <a:off x="8631135" y="1862429"/>
            <a:ext cx="1040130" cy="631825"/>
          </a:xfrm>
          <a:custGeom>
            <a:avLst/>
            <a:gdLst/>
            <a:ahLst/>
            <a:cxnLst/>
            <a:rect l="l" t="t" r="r" b="b"/>
            <a:pathLst>
              <a:path w="1040129" h="631825">
                <a:moveTo>
                  <a:pt x="649236" y="374815"/>
                </a:moveTo>
                <a:lnTo>
                  <a:pt x="649046" y="374815"/>
                </a:lnTo>
                <a:lnTo>
                  <a:pt x="648906" y="369214"/>
                </a:lnTo>
                <a:lnTo>
                  <a:pt x="648639" y="366407"/>
                </a:lnTo>
                <a:lnTo>
                  <a:pt x="626071" y="368566"/>
                </a:lnTo>
                <a:lnTo>
                  <a:pt x="626465" y="376707"/>
                </a:lnTo>
                <a:lnTo>
                  <a:pt x="617562" y="417461"/>
                </a:lnTo>
                <a:lnTo>
                  <a:pt x="594652" y="450710"/>
                </a:lnTo>
                <a:lnTo>
                  <a:pt x="561047" y="473113"/>
                </a:lnTo>
                <a:lnTo>
                  <a:pt x="520065" y="481317"/>
                </a:lnTo>
                <a:lnTo>
                  <a:pt x="478637" y="472935"/>
                </a:lnTo>
                <a:lnTo>
                  <a:pt x="444779" y="450088"/>
                </a:lnTo>
                <a:lnTo>
                  <a:pt x="421944" y="416229"/>
                </a:lnTo>
                <a:lnTo>
                  <a:pt x="413562" y="374815"/>
                </a:lnTo>
                <a:lnTo>
                  <a:pt x="420458" y="337121"/>
                </a:lnTo>
                <a:lnTo>
                  <a:pt x="439458" y="305358"/>
                </a:lnTo>
                <a:lnTo>
                  <a:pt x="468007" y="282054"/>
                </a:lnTo>
                <a:lnTo>
                  <a:pt x="503542" y="269735"/>
                </a:lnTo>
                <a:lnTo>
                  <a:pt x="476237" y="297040"/>
                </a:lnTo>
                <a:lnTo>
                  <a:pt x="492264" y="313067"/>
                </a:lnTo>
                <a:lnTo>
                  <a:pt x="540931" y="264414"/>
                </a:lnTo>
                <a:lnTo>
                  <a:pt x="492264" y="215773"/>
                </a:lnTo>
                <a:lnTo>
                  <a:pt x="476237" y="231787"/>
                </a:lnTo>
                <a:lnTo>
                  <a:pt x="493001" y="248551"/>
                </a:lnTo>
                <a:lnTo>
                  <a:pt x="452462" y="264833"/>
                </a:lnTo>
                <a:lnTo>
                  <a:pt x="420090" y="293141"/>
                </a:lnTo>
                <a:lnTo>
                  <a:pt x="398640" y="330708"/>
                </a:lnTo>
                <a:lnTo>
                  <a:pt x="390880" y="374815"/>
                </a:lnTo>
                <a:lnTo>
                  <a:pt x="401040" y="425043"/>
                </a:lnTo>
                <a:lnTo>
                  <a:pt x="428752" y="466115"/>
                </a:lnTo>
                <a:lnTo>
                  <a:pt x="469823" y="493826"/>
                </a:lnTo>
                <a:lnTo>
                  <a:pt x="520065" y="503986"/>
                </a:lnTo>
                <a:lnTo>
                  <a:pt x="569391" y="494182"/>
                </a:lnTo>
                <a:lnTo>
                  <a:pt x="609942" y="467410"/>
                </a:lnTo>
                <a:lnTo>
                  <a:pt x="637794" y="427634"/>
                </a:lnTo>
                <a:lnTo>
                  <a:pt x="649033" y="378815"/>
                </a:lnTo>
                <a:lnTo>
                  <a:pt x="649236" y="378815"/>
                </a:lnTo>
                <a:lnTo>
                  <a:pt x="649135" y="376707"/>
                </a:lnTo>
                <a:lnTo>
                  <a:pt x="649236" y="374815"/>
                </a:lnTo>
                <a:close/>
              </a:path>
              <a:path w="1040129" h="631825">
                <a:moveTo>
                  <a:pt x="1040117" y="417944"/>
                </a:moveTo>
                <a:lnTo>
                  <a:pt x="1034465" y="368998"/>
                </a:lnTo>
                <a:lnTo>
                  <a:pt x="1021219" y="331990"/>
                </a:lnTo>
                <a:lnTo>
                  <a:pt x="1021219" y="417944"/>
                </a:lnTo>
                <a:lnTo>
                  <a:pt x="1016063" y="462546"/>
                </a:lnTo>
                <a:lnTo>
                  <a:pt x="1001395" y="503529"/>
                </a:lnTo>
                <a:lnTo>
                  <a:pt x="978382" y="539699"/>
                </a:lnTo>
                <a:lnTo>
                  <a:pt x="948194" y="569874"/>
                </a:lnTo>
                <a:lnTo>
                  <a:pt x="912025" y="592899"/>
                </a:lnTo>
                <a:lnTo>
                  <a:pt x="871042" y="607568"/>
                </a:lnTo>
                <a:lnTo>
                  <a:pt x="826427" y="612724"/>
                </a:lnTo>
                <a:lnTo>
                  <a:pt x="179654" y="612724"/>
                </a:lnTo>
                <a:lnTo>
                  <a:pt x="128905" y="604507"/>
                </a:lnTo>
                <a:lnTo>
                  <a:pt x="84785" y="581660"/>
                </a:lnTo>
                <a:lnTo>
                  <a:pt x="49961" y="546836"/>
                </a:lnTo>
                <a:lnTo>
                  <a:pt x="27114" y="502716"/>
                </a:lnTo>
                <a:lnTo>
                  <a:pt x="18897" y="451967"/>
                </a:lnTo>
                <a:lnTo>
                  <a:pt x="27114" y="401218"/>
                </a:lnTo>
                <a:lnTo>
                  <a:pt x="49961" y="357098"/>
                </a:lnTo>
                <a:lnTo>
                  <a:pt x="84785" y="322275"/>
                </a:lnTo>
                <a:lnTo>
                  <a:pt x="128905" y="299427"/>
                </a:lnTo>
                <a:lnTo>
                  <a:pt x="179654" y="291223"/>
                </a:lnTo>
                <a:lnTo>
                  <a:pt x="190461" y="291680"/>
                </a:lnTo>
                <a:lnTo>
                  <a:pt x="201612" y="293065"/>
                </a:lnTo>
                <a:lnTo>
                  <a:pt x="213309" y="295427"/>
                </a:lnTo>
                <a:lnTo>
                  <a:pt x="225755" y="298792"/>
                </a:lnTo>
                <a:lnTo>
                  <a:pt x="229209" y="299796"/>
                </a:lnTo>
                <a:lnTo>
                  <a:pt x="233006" y="298792"/>
                </a:lnTo>
                <a:lnTo>
                  <a:pt x="237896" y="293420"/>
                </a:lnTo>
                <a:lnTo>
                  <a:pt x="238302" y="291223"/>
                </a:lnTo>
                <a:lnTo>
                  <a:pt x="238607" y="289572"/>
                </a:lnTo>
                <a:lnTo>
                  <a:pt x="237248" y="286194"/>
                </a:lnTo>
                <a:lnTo>
                  <a:pt x="233730" y="276123"/>
                </a:lnTo>
                <a:lnTo>
                  <a:pt x="231089" y="268554"/>
                </a:lnTo>
                <a:lnTo>
                  <a:pt x="226682" y="250545"/>
                </a:lnTo>
                <a:lnTo>
                  <a:pt x="224028" y="232232"/>
                </a:lnTo>
                <a:lnTo>
                  <a:pt x="223139" y="213702"/>
                </a:lnTo>
                <a:lnTo>
                  <a:pt x="228295" y="169087"/>
                </a:lnTo>
                <a:lnTo>
                  <a:pt x="242976" y="128104"/>
                </a:lnTo>
                <a:lnTo>
                  <a:pt x="265988" y="91935"/>
                </a:lnTo>
                <a:lnTo>
                  <a:pt x="296176" y="61760"/>
                </a:lnTo>
                <a:lnTo>
                  <a:pt x="332346" y="38735"/>
                </a:lnTo>
                <a:lnTo>
                  <a:pt x="373329" y="24066"/>
                </a:lnTo>
                <a:lnTo>
                  <a:pt x="417931" y="18910"/>
                </a:lnTo>
                <a:lnTo>
                  <a:pt x="467842" y="25298"/>
                </a:lnTo>
                <a:lnTo>
                  <a:pt x="513257" y="43561"/>
                </a:lnTo>
                <a:lnTo>
                  <a:pt x="552310" y="72339"/>
                </a:lnTo>
                <a:lnTo>
                  <a:pt x="583184" y="110286"/>
                </a:lnTo>
                <a:lnTo>
                  <a:pt x="604024" y="156044"/>
                </a:lnTo>
                <a:lnTo>
                  <a:pt x="604774" y="158483"/>
                </a:lnTo>
                <a:lnTo>
                  <a:pt x="606488" y="160489"/>
                </a:lnTo>
                <a:lnTo>
                  <a:pt x="610997" y="162826"/>
                </a:lnTo>
                <a:lnTo>
                  <a:pt x="613638" y="163029"/>
                </a:lnTo>
                <a:lnTo>
                  <a:pt x="616064" y="162204"/>
                </a:lnTo>
                <a:lnTo>
                  <a:pt x="626592" y="159067"/>
                </a:lnTo>
                <a:lnTo>
                  <a:pt x="636739" y="156832"/>
                </a:lnTo>
                <a:lnTo>
                  <a:pt x="646595" y="155511"/>
                </a:lnTo>
                <a:lnTo>
                  <a:pt x="656221" y="155067"/>
                </a:lnTo>
                <a:lnTo>
                  <a:pt x="690664" y="159880"/>
                </a:lnTo>
                <a:lnTo>
                  <a:pt x="721906" y="173672"/>
                </a:lnTo>
                <a:lnTo>
                  <a:pt x="748385" y="195478"/>
                </a:lnTo>
                <a:lnTo>
                  <a:pt x="768515" y="224320"/>
                </a:lnTo>
                <a:lnTo>
                  <a:pt x="770509" y="228219"/>
                </a:lnTo>
                <a:lnTo>
                  <a:pt x="774903" y="230263"/>
                </a:lnTo>
                <a:lnTo>
                  <a:pt x="814806" y="223532"/>
                </a:lnTo>
                <a:lnTo>
                  <a:pt x="826427" y="223151"/>
                </a:lnTo>
                <a:lnTo>
                  <a:pt x="871042" y="228307"/>
                </a:lnTo>
                <a:lnTo>
                  <a:pt x="912025" y="242976"/>
                </a:lnTo>
                <a:lnTo>
                  <a:pt x="948194" y="266001"/>
                </a:lnTo>
                <a:lnTo>
                  <a:pt x="978382" y="296176"/>
                </a:lnTo>
                <a:lnTo>
                  <a:pt x="1001395" y="332346"/>
                </a:lnTo>
                <a:lnTo>
                  <a:pt x="1016063" y="373329"/>
                </a:lnTo>
                <a:lnTo>
                  <a:pt x="1021219" y="417944"/>
                </a:lnTo>
                <a:lnTo>
                  <a:pt x="1021219" y="331990"/>
                </a:lnTo>
                <a:lnTo>
                  <a:pt x="993114" y="284353"/>
                </a:lnTo>
                <a:lnTo>
                  <a:pt x="960005" y="251244"/>
                </a:lnTo>
                <a:lnTo>
                  <a:pt x="920330" y="225996"/>
                </a:lnTo>
                <a:lnTo>
                  <a:pt x="875372" y="209892"/>
                </a:lnTo>
                <a:lnTo>
                  <a:pt x="868972" y="209156"/>
                </a:lnTo>
                <a:lnTo>
                  <a:pt x="826427" y="204241"/>
                </a:lnTo>
                <a:lnTo>
                  <a:pt x="815403" y="204546"/>
                </a:lnTo>
                <a:lnTo>
                  <a:pt x="804265" y="205473"/>
                </a:lnTo>
                <a:lnTo>
                  <a:pt x="793051" y="207010"/>
                </a:lnTo>
                <a:lnTo>
                  <a:pt x="781773" y="209156"/>
                </a:lnTo>
                <a:lnTo>
                  <a:pt x="758469" y="178676"/>
                </a:lnTo>
                <a:lnTo>
                  <a:pt x="728726" y="155702"/>
                </a:lnTo>
                <a:lnTo>
                  <a:pt x="727189" y="155067"/>
                </a:lnTo>
                <a:lnTo>
                  <a:pt x="694804" y="141503"/>
                </a:lnTo>
                <a:lnTo>
                  <a:pt x="694118" y="141211"/>
                </a:lnTo>
                <a:lnTo>
                  <a:pt x="656221" y="136169"/>
                </a:lnTo>
                <a:lnTo>
                  <a:pt x="647166" y="136499"/>
                </a:lnTo>
                <a:lnTo>
                  <a:pt x="637997" y="137490"/>
                </a:lnTo>
                <a:lnTo>
                  <a:pt x="628650" y="139153"/>
                </a:lnTo>
                <a:lnTo>
                  <a:pt x="619099" y="141503"/>
                </a:lnTo>
                <a:lnTo>
                  <a:pt x="595261" y="94132"/>
                </a:lnTo>
                <a:lnTo>
                  <a:pt x="561416" y="54965"/>
                </a:lnTo>
                <a:lnTo>
                  <a:pt x="519353" y="25323"/>
                </a:lnTo>
                <a:lnTo>
                  <a:pt x="470928" y="6553"/>
                </a:lnTo>
                <a:lnTo>
                  <a:pt x="417931" y="0"/>
                </a:lnTo>
                <a:lnTo>
                  <a:pt x="368998" y="5651"/>
                </a:lnTo>
                <a:lnTo>
                  <a:pt x="324040" y="21755"/>
                </a:lnTo>
                <a:lnTo>
                  <a:pt x="284365" y="47002"/>
                </a:lnTo>
                <a:lnTo>
                  <a:pt x="251244" y="80111"/>
                </a:lnTo>
                <a:lnTo>
                  <a:pt x="225996" y="119799"/>
                </a:lnTo>
                <a:lnTo>
                  <a:pt x="209892" y="164757"/>
                </a:lnTo>
                <a:lnTo>
                  <a:pt x="204241" y="213702"/>
                </a:lnTo>
                <a:lnTo>
                  <a:pt x="204787" y="228307"/>
                </a:lnTo>
                <a:lnTo>
                  <a:pt x="204914" y="230263"/>
                </a:lnTo>
                <a:lnTo>
                  <a:pt x="206603" y="245275"/>
                </a:lnTo>
                <a:lnTo>
                  <a:pt x="209537" y="260807"/>
                </a:lnTo>
                <a:lnTo>
                  <a:pt x="213626" y="276123"/>
                </a:lnTo>
                <a:lnTo>
                  <a:pt x="204838" y="274434"/>
                </a:lnTo>
                <a:lnTo>
                  <a:pt x="196291" y="273253"/>
                </a:lnTo>
                <a:lnTo>
                  <a:pt x="187921" y="272542"/>
                </a:lnTo>
                <a:lnTo>
                  <a:pt x="179654" y="272313"/>
                </a:lnTo>
                <a:lnTo>
                  <a:pt x="131953" y="278739"/>
                </a:lnTo>
                <a:lnTo>
                  <a:pt x="89052" y="296875"/>
                </a:lnTo>
                <a:lnTo>
                  <a:pt x="52679" y="324993"/>
                </a:lnTo>
                <a:lnTo>
                  <a:pt x="24561" y="361365"/>
                </a:lnTo>
                <a:lnTo>
                  <a:pt x="6426" y="404266"/>
                </a:lnTo>
                <a:lnTo>
                  <a:pt x="0" y="451967"/>
                </a:lnTo>
                <a:lnTo>
                  <a:pt x="6426" y="499668"/>
                </a:lnTo>
                <a:lnTo>
                  <a:pt x="24561" y="542569"/>
                </a:lnTo>
                <a:lnTo>
                  <a:pt x="52679" y="578942"/>
                </a:lnTo>
                <a:lnTo>
                  <a:pt x="89052" y="607060"/>
                </a:lnTo>
                <a:lnTo>
                  <a:pt x="131953" y="625195"/>
                </a:lnTo>
                <a:lnTo>
                  <a:pt x="179654" y="631621"/>
                </a:lnTo>
                <a:lnTo>
                  <a:pt x="826427" y="631621"/>
                </a:lnTo>
                <a:lnTo>
                  <a:pt x="875372" y="625970"/>
                </a:lnTo>
                <a:lnTo>
                  <a:pt x="912368" y="612724"/>
                </a:lnTo>
                <a:lnTo>
                  <a:pt x="960005" y="584619"/>
                </a:lnTo>
                <a:lnTo>
                  <a:pt x="993114" y="551510"/>
                </a:lnTo>
                <a:lnTo>
                  <a:pt x="1018374" y="511835"/>
                </a:lnTo>
                <a:lnTo>
                  <a:pt x="1034465" y="466877"/>
                </a:lnTo>
                <a:lnTo>
                  <a:pt x="1040117" y="417944"/>
                </a:lnTo>
                <a:close/>
              </a:path>
            </a:pathLst>
          </a:custGeom>
          <a:solidFill>
            <a:srgbClr val="254D9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459280" y="5040724"/>
            <a:ext cx="77215" cy="147929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595361" y="5040724"/>
            <a:ext cx="77228" cy="147929"/>
          </a:xfrm>
          <a:prstGeom prst="rect">
            <a:avLst/>
          </a:prstGeom>
        </p:spPr>
      </p:pic>
      <p:sp>
        <p:nvSpPr>
          <p:cNvPr id="10" name="object 10"/>
          <p:cNvSpPr/>
          <p:nvPr/>
        </p:nvSpPr>
        <p:spPr>
          <a:xfrm>
            <a:off x="4631171" y="4725803"/>
            <a:ext cx="1148080" cy="556260"/>
          </a:xfrm>
          <a:custGeom>
            <a:avLst/>
            <a:gdLst/>
            <a:ahLst/>
            <a:cxnLst/>
            <a:rect l="l" t="t" r="r" b="b"/>
            <a:pathLst>
              <a:path w="1148079" h="556260">
                <a:moveTo>
                  <a:pt x="1143762" y="538479"/>
                </a:moveTo>
                <a:lnTo>
                  <a:pt x="4241" y="538479"/>
                </a:lnTo>
                <a:lnTo>
                  <a:pt x="0" y="542289"/>
                </a:lnTo>
                <a:lnTo>
                  <a:pt x="0" y="552449"/>
                </a:lnTo>
                <a:lnTo>
                  <a:pt x="4241" y="556259"/>
                </a:lnTo>
                <a:lnTo>
                  <a:pt x="1143762" y="556259"/>
                </a:lnTo>
                <a:lnTo>
                  <a:pt x="1148003" y="552449"/>
                </a:lnTo>
                <a:lnTo>
                  <a:pt x="1148003" y="542289"/>
                </a:lnTo>
                <a:lnTo>
                  <a:pt x="1143762" y="538479"/>
                </a:lnTo>
                <a:close/>
              </a:path>
              <a:path w="1148079" h="556260">
                <a:moveTo>
                  <a:pt x="162979" y="394969"/>
                </a:moveTo>
                <a:lnTo>
                  <a:pt x="144081" y="394969"/>
                </a:lnTo>
                <a:lnTo>
                  <a:pt x="144081" y="420369"/>
                </a:lnTo>
                <a:lnTo>
                  <a:pt x="63944" y="461009"/>
                </a:lnTo>
                <a:lnTo>
                  <a:pt x="61937" y="463549"/>
                </a:lnTo>
                <a:lnTo>
                  <a:pt x="61937" y="538479"/>
                </a:lnTo>
                <a:lnTo>
                  <a:pt x="80835" y="538479"/>
                </a:lnTo>
                <a:lnTo>
                  <a:pt x="80835" y="473709"/>
                </a:lnTo>
                <a:lnTo>
                  <a:pt x="160959" y="433069"/>
                </a:lnTo>
                <a:lnTo>
                  <a:pt x="162979" y="429259"/>
                </a:lnTo>
                <a:lnTo>
                  <a:pt x="162979" y="394969"/>
                </a:lnTo>
                <a:close/>
              </a:path>
              <a:path w="1148079" h="556260">
                <a:moveTo>
                  <a:pt x="245122" y="394969"/>
                </a:moveTo>
                <a:lnTo>
                  <a:pt x="226212" y="394969"/>
                </a:lnTo>
                <a:lnTo>
                  <a:pt x="226212" y="429259"/>
                </a:lnTo>
                <a:lnTo>
                  <a:pt x="228231" y="433069"/>
                </a:lnTo>
                <a:lnTo>
                  <a:pt x="308368" y="473709"/>
                </a:lnTo>
                <a:lnTo>
                  <a:pt x="308368" y="538479"/>
                </a:lnTo>
                <a:lnTo>
                  <a:pt x="327266" y="538479"/>
                </a:lnTo>
                <a:lnTo>
                  <a:pt x="327266" y="463549"/>
                </a:lnTo>
                <a:lnTo>
                  <a:pt x="325247" y="461009"/>
                </a:lnTo>
                <a:lnTo>
                  <a:pt x="245122" y="420369"/>
                </a:lnTo>
                <a:lnTo>
                  <a:pt x="245122" y="394969"/>
                </a:lnTo>
                <a:close/>
              </a:path>
              <a:path w="1148079" h="556260">
                <a:moveTo>
                  <a:pt x="474370" y="331469"/>
                </a:moveTo>
                <a:lnTo>
                  <a:pt x="468388" y="331469"/>
                </a:lnTo>
                <a:lnTo>
                  <a:pt x="461810" y="337819"/>
                </a:lnTo>
                <a:lnTo>
                  <a:pt x="461264" y="342899"/>
                </a:lnTo>
                <a:lnTo>
                  <a:pt x="462889" y="345439"/>
                </a:lnTo>
                <a:lnTo>
                  <a:pt x="402336" y="375919"/>
                </a:lnTo>
                <a:lnTo>
                  <a:pt x="400316" y="379729"/>
                </a:lnTo>
                <a:lnTo>
                  <a:pt x="400316" y="538479"/>
                </a:lnTo>
                <a:lnTo>
                  <a:pt x="419227" y="538479"/>
                </a:lnTo>
                <a:lnTo>
                  <a:pt x="419227" y="388619"/>
                </a:lnTo>
                <a:lnTo>
                  <a:pt x="476364" y="360679"/>
                </a:lnTo>
                <a:lnTo>
                  <a:pt x="503238" y="360679"/>
                </a:lnTo>
                <a:lnTo>
                  <a:pt x="494182" y="351789"/>
                </a:lnTo>
                <a:lnTo>
                  <a:pt x="496138" y="350519"/>
                </a:lnTo>
                <a:lnTo>
                  <a:pt x="499351" y="349249"/>
                </a:lnTo>
                <a:lnTo>
                  <a:pt x="501370" y="345439"/>
                </a:lnTo>
                <a:lnTo>
                  <a:pt x="501370" y="337819"/>
                </a:lnTo>
                <a:lnTo>
                  <a:pt x="480098" y="337819"/>
                </a:lnTo>
                <a:lnTo>
                  <a:pt x="474370" y="331469"/>
                </a:lnTo>
                <a:close/>
              </a:path>
              <a:path w="1148079" h="556260">
                <a:moveTo>
                  <a:pt x="503238" y="360679"/>
                </a:moveTo>
                <a:lnTo>
                  <a:pt x="476364" y="360679"/>
                </a:lnTo>
                <a:lnTo>
                  <a:pt x="523532" y="407669"/>
                </a:lnTo>
                <a:lnTo>
                  <a:pt x="523532" y="538479"/>
                </a:lnTo>
                <a:lnTo>
                  <a:pt x="542442" y="538479"/>
                </a:lnTo>
                <a:lnTo>
                  <a:pt x="542442" y="407669"/>
                </a:lnTo>
                <a:lnTo>
                  <a:pt x="560294" y="389889"/>
                </a:lnTo>
                <a:lnTo>
                  <a:pt x="532993" y="389889"/>
                </a:lnTo>
                <a:lnTo>
                  <a:pt x="503238" y="360679"/>
                </a:lnTo>
                <a:close/>
              </a:path>
              <a:path w="1148079" h="556260">
                <a:moveTo>
                  <a:pt x="633368" y="360679"/>
                </a:moveTo>
                <a:lnTo>
                  <a:pt x="589622" y="360679"/>
                </a:lnTo>
                <a:lnTo>
                  <a:pt x="646760" y="388619"/>
                </a:lnTo>
                <a:lnTo>
                  <a:pt x="646760" y="538479"/>
                </a:lnTo>
                <a:lnTo>
                  <a:pt x="665657" y="538479"/>
                </a:lnTo>
                <a:lnTo>
                  <a:pt x="665657" y="379729"/>
                </a:lnTo>
                <a:lnTo>
                  <a:pt x="663638" y="375919"/>
                </a:lnTo>
                <a:lnTo>
                  <a:pt x="633368" y="360679"/>
                </a:lnTo>
                <a:close/>
              </a:path>
              <a:path w="1148079" h="556260">
                <a:moveTo>
                  <a:pt x="912342" y="0"/>
                </a:moveTo>
                <a:lnTo>
                  <a:pt x="889063" y="5079"/>
                </a:lnTo>
                <a:lnTo>
                  <a:pt x="870030" y="17779"/>
                </a:lnTo>
                <a:lnTo>
                  <a:pt x="857187" y="36829"/>
                </a:lnTo>
                <a:lnTo>
                  <a:pt x="852474" y="59689"/>
                </a:lnTo>
                <a:lnTo>
                  <a:pt x="852474" y="66039"/>
                </a:lnTo>
                <a:lnTo>
                  <a:pt x="825119" y="85089"/>
                </a:lnTo>
                <a:lnTo>
                  <a:pt x="803894" y="111759"/>
                </a:lnTo>
                <a:lnTo>
                  <a:pt x="790159" y="143509"/>
                </a:lnTo>
                <a:lnTo>
                  <a:pt x="785279" y="177799"/>
                </a:lnTo>
                <a:lnTo>
                  <a:pt x="785279" y="261619"/>
                </a:lnTo>
                <a:lnTo>
                  <a:pt x="787866" y="276859"/>
                </a:lnTo>
                <a:lnTo>
                  <a:pt x="795013" y="289559"/>
                </a:lnTo>
                <a:lnTo>
                  <a:pt x="805799" y="298449"/>
                </a:lnTo>
                <a:lnTo>
                  <a:pt x="819302" y="303529"/>
                </a:lnTo>
                <a:lnTo>
                  <a:pt x="819411" y="304868"/>
                </a:lnTo>
                <a:lnTo>
                  <a:pt x="819683" y="307339"/>
                </a:lnTo>
                <a:lnTo>
                  <a:pt x="763651" y="351789"/>
                </a:lnTo>
                <a:lnTo>
                  <a:pt x="751439" y="364489"/>
                </a:lnTo>
                <a:lnTo>
                  <a:pt x="742403" y="378459"/>
                </a:lnTo>
                <a:lnTo>
                  <a:pt x="736797" y="394969"/>
                </a:lnTo>
                <a:lnTo>
                  <a:pt x="734872" y="411479"/>
                </a:lnTo>
                <a:lnTo>
                  <a:pt x="734872" y="538479"/>
                </a:lnTo>
                <a:lnTo>
                  <a:pt x="753770" y="538479"/>
                </a:lnTo>
                <a:lnTo>
                  <a:pt x="753770" y="411479"/>
                </a:lnTo>
                <a:lnTo>
                  <a:pt x="755220" y="398779"/>
                </a:lnTo>
                <a:lnTo>
                  <a:pt x="759444" y="386079"/>
                </a:lnTo>
                <a:lnTo>
                  <a:pt x="766254" y="375919"/>
                </a:lnTo>
                <a:lnTo>
                  <a:pt x="775462" y="367029"/>
                </a:lnTo>
                <a:lnTo>
                  <a:pt x="824598" y="327659"/>
                </a:lnTo>
                <a:lnTo>
                  <a:pt x="846173" y="327659"/>
                </a:lnTo>
                <a:lnTo>
                  <a:pt x="843648" y="323849"/>
                </a:lnTo>
                <a:lnTo>
                  <a:pt x="837780" y="295909"/>
                </a:lnTo>
                <a:lnTo>
                  <a:pt x="837780" y="284479"/>
                </a:lnTo>
                <a:lnTo>
                  <a:pt x="818883" y="284479"/>
                </a:lnTo>
                <a:lnTo>
                  <a:pt x="812944" y="280669"/>
                </a:lnTo>
                <a:lnTo>
                  <a:pt x="808297" y="275589"/>
                </a:lnTo>
                <a:lnTo>
                  <a:pt x="805270" y="269239"/>
                </a:lnTo>
                <a:lnTo>
                  <a:pt x="804189" y="261619"/>
                </a:lnTo>
                <a:lnTo>
                  <a:pt x="805270" y="255269"/>
                </a:lnTo>
                <a:lnTo>
                  <a:pt x="808297" y="248919"/>
                </a:lnTo>
                <a:lnTo>
                  <a:pt x="812944" y="243839"/>
                </a:lnTo>
                <a:lnTo>
                  <a:pt x="818883" y="240029"/>
                </a:lnTo>
                <a:lnTo>
                  <a:pt x="837780" y="240029"/>
                </a:lnTo>
                <a:lnTo>
                  <a:pt x="837780" y="226059"/>
                </a:lnTo>
                <a:lnTo>
                  <a:pt x="804189" y="226059"/>
                </a:lnTo>
                <a:lnTo>
                  <a:pt x="804189" y="177799"/>
                </a:lnTo>
                <a:lnTo>
                  <a:pt x="812701" y="135889"/>
                </a:lnTo>
                <a:lnTo>
                  <a:pt x="835901" y="101599"/>
                </a:lnTo>
                <a:lnTo>
                  <a:pt x="870283" y="78739"/>
                </a:lnTo>
                <a:lnTo>
                  <a:pt x="912342" y="69849"/>
                </a:lnTo>
                <a:lnTo>
                  <a:pt x="977645" y="69849"/>
                </a:lnTo>
                <a:lnTo>
                  <a:pt x="970661" y="64769"/>
                </a:lnTo>
                <a:lnTo>
                  <a:pt x="971537" y="63499"/>
                </a:lnTo>
                <a:lnTo>
                  <a:pt x="972185" y="62229"/>
                </a:lnTo>
                <a:lnTo>
                  <a:pt x="972185" y="59689"/>
                </a:lnTo>
                <a:lnTo>
                  <a:pt x="971661" y="57149"/>
                </a:lnTo>
                <a:lnTo>
                  <a:pt x="871651" y="57149"/>
                </a:lnTo>
                <a:lnTo>
                  <a:pt x="875550" y="43179"/>
                </a:lnTo>
                <a:lnTo>
                  <a:pt x="884391" y="30479"/>
                </a:lnTo>
                <a:lnTo>
                  <a:pt x="897035" y="22859"/>
                </a:lnTo>
                <a:lnTo>
                  <a:pt x="912342" y="19049"/>
                </a:lnTo>
                <a:lnTo>
                  <a:pt x="955492" y="19049"/>
                </a:lnTo>
                <a:lnTo>
                  <a:pt x="954636" y="17779"/>
                </a:lnTo>
                <a:lnTo>
                  <a:pt x="935612" y="5079"/>
                </a:lnTo>
                <a:lnTo>
                  <a:pt x="912342" y="0"/>
                </a:lnTo>
                <a:close/>
              </a:path>
              <a:path w="1148079" h="556260">
                <a:moveTo>
                  <a:pt x="816749" y="436879"/>
                </a:moveTo>
                <a:lnTo>
                  <a:pt x="806310" y="436879"/>
                </a:lnTo>
                <a:lnTo>
                  <a:pt x="802081" y="441959"/>
                </a:lnTo>
                <a:lnTo>
                  <a:pt x="802081" y="538479"/>
                </a:lnTo>
                <a:lnTo>
                  <a:pt x="820978" y="538479"/>
                </a:lnTo>
                <a:lnTo>
                  <a:pt x="820978" y="441959"/>
                </a:lnTo>
                <a:lnTo>
                  <a:pt x="816749" y="436879"/>
                </a:lnTo>
                <a:close/>
              </a:path>
              <a:path w="1148079" h="556260">
                <a:moveTo>
                  <a:pt x="846173" y="327659"/>
                </a:moveTo>
                <a:lnTo>
                  <a:pt x="824598" y="327659"/>
                </a:lnTo>
                <a:lnTo>
                  <a:pt x="836826" y="350519"/>
                </a:lnTo>
                <a:lnTo>
                  <a:pt x="854690" y="368299"/>
                </a:lnTo>
                <a:lnTo>
                  <a:pt x="877079" y="382269"/>
                </a:lnTo>
                <a:lnTo>
                  <a:pt x="902881" y="388619"/>
                </a:lnTo>
                <a:lnTo>
                  <a:pt x="902881" y="538479"/>
                </a:lnTo>
                <a:lnTo>
                  <a:pt x="921791" y="538479"/>
                </a:lnTo>
                <a:lnTo>
                  <a:pt x="921791" y="388619"/>
                </a:lnTo>
                <a:lnTo>
                  <a:pt x="947592" y="382269"/>
                </a:lnTo>
                <a:lnTo>
                  <a:pt x="967944" y="369569"/>
                </a:lnTo>
                <a:lnTo>
                  <a:pt x="912329" y="369569"/>
                </a:lnTo>
                <a:lnTo>
                  <a:pt x="883338" y="364489"/>
                </a:lnTo>
                <a:lnTo>
                  <a:pt x="859639" y="347979"/>
                </a:lnTo>
                <a:lnTo>
                  <a:pt x="846173" y="327659"/>
                </a:lnTo>
                <a:close/>
              </a:path>
              <a:path w="1148079" h="556260">
                <a:moveTo>
                  <a:pt x="1018349" y="436879"/>
                </a:moveTo>
                <a:lnTo>
                  <a:pt x="1007910" y="436879"/>
                </a:lnTo>
                <a:lnTo>
                  <a:pt x="1003681" y="441959"/>
                </a:lnTo>
                <a:lnTo>
                  <a:pt x="1003681" y="538479"/>
                </a:lnTo>
                <a:lnTo>
                  <a:pt x="1022578" y="538479"/>
                </a:lnTo>
                <a:lnTo>
                  <a:pt x="1022578" y="441959"/>
                </a:lnTo>
                <a:lnTo>
                  <a:pt x="1018349" y="436879"/>
                </a:lnTo>
                <a:close/>
              </a:path>
              <a:path w="1148079" h="556260">
                <a:moveTo>
                  <a:pt x="1030609" y="327659"/>
                </a:moveTo>
                <a:lnTo>
                  <a:pt x="1000061" y="327659"/>
                </a:lnTo>
                <a:lnTo>
                  <a:pt x="1049210" y="367029"/>
                </a:lnTo>
                <a:lnTo>
                  <a:pt x="1058411" y="375919"/>
                </a:lnTo>
                <a:lnTo>
                  <a:pt x="1065217" y="387349"/>
                </a:lnTo>
                <a:lnTo>
                  <a:pt x="1069439" y="398779"/>
                </a:lnTo>
                <a:lnTo>
                  <a:pt x="1070889" y="411479"/>
                </a:lnTo>
                <a:lnTo>
                  <a:pt x="1070889" y="538479"/>
                </a:lnTo>
                <a:lnTo>
                  <a:pt x="1089787" y="538479"/>
                </a:lnTo>
                <a:lnTo>
                  <a:pt x="1089787" y="411479"/>
                </a:lnTo>
                <a:lnTo>
                  <a:pt x="1087864" y="394969"/>
                </a:lnTo>
                <a:lnTo>
                  <a:pt x="1082263" y="378459"/>
                </a:lnTo>
                <a:lnTo>
                  <a:pt x="1073236" y="364489"/>
                </a:lnTo>
                <a:lnTo>
                  <a:pt x="1061034" y="351789"/>
                </a:lnTo>
                <a:lnTo>
                  <a:pt x="1030609" y="327659"/>
                </a:lnTo>
                <a:close/>
              </a:path>
              <a:path w="1148079" h="556260">
                <a:moveTo>
                  <a:pt x="194602" y="125729"/>
                </a:moveTo>
                <a:lnTo>
                  <a:pt x="151280" y="134619"/>
                </a:lnTo>
                <a:lnTo>
                  <a:pt x="115777" y="157479"/>
                </a:lnTo>
                <a:lnTo>
                  <a:pt x="91655" y="193039"/>
                </a:lnTo>
                <a:lnTo>
                  <a:pt x="82473" y="236219"/>
                </a:lnTo>
                <a:lnTo>
                  <a:pt x="40944" y="384809"/>
                </a:lnTo>
                <a:lnTo>
                  <a:pt x="41529" y="388619"/>
                </a:lnTo>
                <a:lnTo>
                  <a:pt x="45110" y="393699"/>
                </a:lnTo>
                <a:lnTo>
                  <a:pt x="47891" y="394969"/>
                </a:lnTo>
                <a:lnTo>
                  <a:pt x="341312" y="394969"/>
                </a:lnTo>
                <a:lnTo>
                  <a:pt x="344093" y="393699"/>
                </a:lnTo>
                <a:lnTo>
                  <a:pt x="347675" y="388619"/>
                </a:lnTo>
                <a:lnTo>
                  <a:pt x="348246" y="384809"/>
                </a:lnTo>
                <a:lnTo>
                  <a:pt x="345762" y="375919"/>
                </a:lnTo>
                <a:lnTo>
                  <a:pt x="63284" y="375919"/>
                </a:lnTo>
                <a:lnTo>
                  <a:pt x="101015" y="240029"/>
                </a:lnTo>
                <a:lnTo>
                  <a:pt x="101257" y="238759"/>
                </a:lnTo>
                <a:lnTo>
                  <a:pt x="101358" y="237489"/>
                </a:lnTo>
                <a:lnTo>
                  <a:pt x="108698" y="200659"/>
                </a:lnTo>
                <a:lnTo>
                  <a:pt x="128701" y="171449"/>
                </a:lnTo>
                <a:lnTo>
                  <a:pt x="158344" y="151129"/>
                </a:lnTo>
                <a:lnTo>
                  <a:pt x="194602" y="144779"/>
                </a:lnTo>
                <a:lnTo>
                  <a:pt x="253697" y="144779"/>
                </a:lnTo>
                <a:lnTo>
                  <a:pt x="237918" y="134619"/>
                </a:lnTo>
                <a:lnTo>
                  <a:pt x="194602" y="125729"/>
                </a:lnTo>
                <a:close/>
              </a:path>
              <a:path w="1148079" h="556260">
                <a:moveTo>
                  <a:pt x="583514" y="304799"/>
                </a:moveTo>
                <a:lnTo>
                  <a:pt x="565061" y="304799"/>
                </a:lnTo>
                <a:lnTo>
                  <a:pt x="564856" y="304868"/>
                </a:lnTo>
                <a:lnTo>
                  <a:pt x="564603" y="306069"/>
                </a:lnTo>
                <a:lnTo>
                  <a:pt x="564603" y="345439"/>
                </a:lnTo>
                <a:lnTo>
                  <a:pt x="566623" y="349249"/>
                </a:lnTo>
                <a:lnTo>
                  <a:pt x="571804" y="351789"/>
                </a:lnTo>
                <a:lnTo>
                  <a:pt x="532993" y="389889"/>
                </a:lnTo>
                <a:lnTo>
                  <a:pt x="560294" y="389889"/>
                </a:lnTo>
                <a:lnTo>
                  <a:pt x="589622" y="360679"/>
                </a:lnTo>
                <a:lnTo>
                  <a:pt x="633368" y="360679"/>
                </a:lnTo>
                <a:lnTo>
                  <a:pt x="603097" y="345439"/>
                </a:lnTo>
                <a:lnTo>
                  <a:pt x="604723" y="342899"/>
                </a:lnTo>
                <a:lnTo>
                  <a:pt x="604164" y="337819"/>
                </a:lnTo>
                <a:lnTo>
                  <a:pt x="585889" y="337819"/>
                </a:lnTo>
                <a:lnTo>
                  <a:pt x="583514" y="336549"/>
                </a:lnTo>
                <a:lnTo>
                  <a:pt x="583514" y="304799"/>
                </a:lnTo>
                <a:close/>
              </a:path>
              <a:path w="1148079" h="556260">
                <a:moveTo>
                  <a:pt x="158750" y="228599"/>
                </a:moveTo>
                <a:lnTo>
                  <a:pt x="148310" y="228599"/>
                </a:lnTo>
                <a:lnTo>
                  <a:pt x="144081" y="232409"/>
                </a:lnTo>
                <a:lnTo>
                  <a:pt x="144081" y="237489"/>
                </a:lnTo>
                <a:lnTo>
                  <a:pt x="139588" y="255269"/>
                </a:lnTo>
                <a:lnTo>
                  <a:pt x="129463" y="264159"/>
                </a:lnTo>
                <a:lnTo>
                  <a:pt x="118739" y="267969"/>
                </a:lnTo>
                <a:lnTo>
                  <a:pt x="112445" y="269239"/>
                </a:lnTo>
                <a:lnTo>
                  <a:pt x="107238" y="269239"/>
                </a:lnTo>
                <a:lnTo>
                  <a:pt x="102997" y="273049"/>
                </a:lnTo>
                <a:lnTo>
                  <a:pt x="102997" y="303529"/>
                </a:lnTo>
                <a:lnTo>
                  <a:pt x="105557" y="323849"/>
                </a:lnTo>
                <a:lnTo>
                  <a:pt x="112831" y="344169"/>
                </a:lnTo>
                <a:lnTo>
                  <a:pt x="124208" y="361949"/>
                </a:lnTo>
                <a:lnTo>
                  <a:pt x="139077" y="375919"/>
                </a:lnTo>
                <a:lnTo>
                  <a:pt x="194360" y="375919"/>
                </a:lnTo>
                <a:lnTo>
                  <a:pt x="166173" y="369569"/>
                </a:lnTo>
                <a:lnTo>
                  <a:pt x="143141" y="354329"/>
                </a:lnTo>
                <a:lnTo>
                  <a:pt x="127606" y="331469"/>
                </a:lnTo>
                <a:lnTo>
                  <a:pt x="121907" y="303529"/>
                </a:lnTo>
                <a:lnTo>
                  <a:pt x="121907" y="287019"/>
                </a:lnTo>
                <a:lnTo>
                  <a:pt x="131788" y="284479"/>
                </a:lnTo>
                <a:lnTo>
                  <a:pt x="141733" y="279399"/>
                </a:lnTo>
                <a:lnTo>
                  <a:pt x="150766" y="271779"/>
                </a:lnTo>
                <a:lnTo>
                  <a:pt x="157911" y="261619"/>
                </a:lnTo>
                <a:lnTo>
                  <a:pt x="206145" y="261619"/>
                </a:lnTo>
                <a:lnTo>
                  <a:pt x="186353" y="256539"/>
                </a:lnTo>
                <a:lnTo>
                  <a:pt x="168471" y="246379"/>
                </a:lnTo>
                <a:lnTo>
                  <a:pt x="162979" y="237489"/>
                </a:lnTo>
                <a:lnTo>
                  <a:pt x="162979" y="232409"/>
                </a:lnTo>
                <a:lnTo>
                  <a:pt x="158750" y="228599"/>
                </a:lnTo>
                <a:close/>
              </a:path>
              <a:path w="1148079" h="556260">
                <a:moveTo>
                  <a:pt x="206145" y="261619"/>
                </a:moveTo>
                <a:lnTo>
                  <a:pt x="157911" y="261619"/>
                </a:lnTo>
                <a:lnTo>
                  <a:pt x="172315" y="270509"/>
                </a:lnTo>
                <a:lnTo>
                  <a:pt x="194283" y="279399"/>
                </a:lnTo>
                <a:lnTo>
                  <a:pt x="225411" y="284479"/>
                </a:lnTo>
                <a:lnTo>
                  <a:pt x="267296" y="288289"/>
                </a:lnTo>
                <a:lnTo>
                  <a:pt x="267296" y="303529"/>
                </a:lnTo>
                <a:lnTo>
                  <a:pt x="261596" y="331469"/>
                </a:lnTo>
                <a:lnTo>
                  <a:pt x="246057" y="354329"/>
                </a:lnTo>
                <a:lnTo>
                  <a:pt x="223025" y="369569"/>
                </a:lnTo>
                <a:lnTo>
                  <a:pt x="194843" y="375919"/>
                </a:lnTo>
                <a:lnTo>
                  <a:pt x="250126" y="375919"/>
                </a:lnTo>
                <a:lnTo>
                  <a:pt x="264988" y="361949"/>
                </a:lnTo>
                <a:lnTo>
                  <a:pt x="276361" y="344169"/>
                </a:lnTo>
                <a:lnTo>
                  <a:pt x="283634" y="323849"/>
                </a:lnTo>
                <a:lnTo>
                  <a:pt x="286194" y="303529"/>
                </a:lnTo>
                <a:lnTo>
                  <a:pt x="286194" y="273049"/>
                </a:lnTo>
                <a:lnTo>
                  <a:pt x="281965" y="269239"/>
                </a:lnTo>
                <a:lnTo>
                  <a:pt x="276745" y="269239"/>
                </a:lnTo>
                <a:lnTo>
                  <a:pt x="220989" y="265429"/>
                </a:lnTo>
                <a:lnTo>
                  <a:pt x="206145" y="261619"/>
                </a:lnTo>
                <a:close/>
              </a:path>
              <a:path w="1148079" h="556260">
                <a:moveTo>
                  <a:pt x="253697" y="144779"/>
                </a:moveTo>
                <a:lnTo>
                  <a:pt x="194602" y="144779"/>
                </a:lnTo>
                <a:lnTo>
                  <a:pt x="230857" y="151129"/>
                </a:lnTo>
                <a:lnTo>
                  <a:pt x="260496" y="171449"/>
                </a:lnTo>
                <a:lnTo>
                  <a:pt x="280494" y="200659"/>
                </a:lnTo>
                <a:lnTo>
                  <a:pt x="287832" y="237489"/>
                </a:lnTo>
                <a:lnTo>
                  <a:pt x="287832" y="238759"/>
                </a:lnTo>
                <a:lnTo>
                  <a:pt x="325920" y="375919"/>
                </a:lnTo>
                <a:lnTo>
                  <a:pt x="345762" y="375919"/>
                </a:lnTo>
                <a:lnTo>
                  <a:pt x="306730" y="236219"/>
                </a:lnTo>
                <a:lnTo>
                  <a:pt x="297547" y="193039"/>
                </a:lnTo>
                <a:lnTo>
                  <a:pt x="273421" y="157479"/>
                </a:lnTo>
                <a:lnTo>
                  <a:pt x="253697" y="144779"/>
                </a:lnTo>
                <a:close/>
              </a:path>
              <a:path w="1148079" h="556260">
                <a:moveTo>
                  <a:pt x="973465" y="198119"/>
                </a:moveTo>
                <a:lnTo>
                  <a:pt x="943673" y="198119"/>
                </a:lnTo>
                <a:lnTo>
                  <a:pt x="949811" y="205739"/>
                </a:lnTo>
                <a:lnTo>
                  <a:pt x="958718" y="212089"/>
                </a:lnTo>
                <a:lnTo>
                  <a:pt x="970903" y="217169"/>
                </a:lnTo>
                <a:lnTo>
                  <a:pt x="986878" y="220979"/>
                </a:lnTo>
                <a:lnTo>
                  <a:pt x="986878" y="295909"/>
                </a:lnTo>
                <a:lnTo>
                  <a:pt x="981009" y="323849"/>
                </a:lnTo>
                <a:lnTo>
                  <a:pt x="965015" y="347979"/>
                </a:lnTo>
                <a:lnTo>
                  <a:pt x="941316" y="364489"/>
                </a:lnTo>
                <a:lnTo>
                  <a:pt x="912329" y="369569"/>
                </a:lnTo>
                <a:lnTo>
                  <a:pt x="967944" y="369569"/>
                </a:lnTo>
                <a:lnTo>
                  <a:pt x="969979" y="368299"/>
                </a:lnTo>
                <a:lnTo>
                  <a:pt x="987840" y="350519"/>
                </a:lnTo>
                <a:lnTo>
                  <a:pt x="1000061" y="327659"/>
                </a:lnTo>
                <a:lnTo>
                  <a:pt x="1030609" y="327659"/>
                </a:lnTo>
                <a:lnTo>
                  <a:pt x="1004989" y="307339"/>
                </a:lnTo>
                <a:lnTo>
                  <a:pt x="1005248" y="304868"/>
                </a:lnTo>
                <a:lnTo>
                  <a:pt x="1005357" y="303529"/>
                </a:lnTo>
                <a:lnTo>
                  <a:pt x="1018833" y="298449"/>
                </a:lnTo>
                <a:lnTo>
                  <a:pt x="1029601" y="289559"/>
                </a:lnTo>
                <a:lnTo>
                  <a:pt x="1032461" y="284479"/>
                </a:lnTo>
                <a:lnTo>
                  <a:pt x="1005789" y="284479"/>
                </a:lnTo>
                <a:lnTo>
                  <a:pt x="1005789" y="240029"/>
                </a:lnTo>
                <a:lnTo>
                  <a:pt x="1039393" y="240029"/>
                </a:lnTo>
                <a:lnTo>
                  <a:pt x="1039393" y="226059"/>
                </a:lnTo>
                <a:lnTo>
                  <a:pt x="1020495" y="226059"/>
                </a:lnTo>
                <a:lnTo>
                  <a:pt x="1016101" y="223519"/>
                </a:lnTo>
                <a:lnTo>
                  <a:pt x="1011123" y="220979"/>
                </a:lnTo>
                <a:lnTo>
                  <a:pt x="1005789" y="219709"/>
                </a:lnTo>
                <a:lnTo>
                  <a:pt x="1005789" y="205739"/>
                </a:lnTo>
                <a:lnTo>
                  <a:pt x="1001547" y="201929"/>
                </a:lnTo>
                <a:lnTo>
                  <a:pt x="996327" y="201929"/>
                </a:lnTo>
                <a:lnTo>
                  <a:pt x="973465" y="198119"/>
                </a:lnTo>
                <a:close/>
              </a:path>
              <a:path w="1148079" h="556260">
                <a:moveTo>
                  <a:pt x="532993" y="3809"/>
                </a:moveTo>
                <a:lnTo>
                  <a:pt x="489386" y="12699"/>
                </a:lnTo>
                <a:lnTo>
                  <a:pt x="453740" y="36829"/>
                </a:lnTo>
                <a:lnTo>
                  <a:pt x="429689" y="72389"/>
                </a:lnTo>
                <a:lnTo>
                  <a:pt x="420865" y="115569"/>
                </a:lnTo>
                <a:lnTo>
                  <a:pt x="420865" y="139699"/>
                </a:lnTo>
                <a:lnTo>
                  <a:pt x="421855" y="142239"/>
                </a:lnTo>
                <a:lnTo>
                  <a:pt x="441388" y="161289"/>
                </a:lnTo>
                <a:lnTo>
                  <a:pt x="441388" y="218439"/>
                </a:lnTo>
                <a:lnTo>
                  <a:pt x="444537" y="242569"/>
                </a:lnTo>
                <a:lnTo>
                  <a:pt x="453428" y="264159"/>
                </a:lnTo>
                <a:lnTo>
                  <a:pt x="467223" y="281939"/>
                </a:lnTo>
                <a:lnTo>
                  <a:pt x="485089" y="297179"/>
                </a:lnTo>
                <a:lnTo>
                  <a:pt x="483489" y="298449"/>
                </a:lnTo>
                <a:lnTo>
                  <a:pt x="482473" y="300989"/>
                </a:lnTo>
                <a:lnTo>
                  <a:pt x="482473" y="336549"/>
                </a:lnTo>
                <a:lnTo>
                  <a:pt x="480098" y="337819"/>
                </a:lnTo>
                <a:lnTo>
                  <a:pt x="501370" y="337819"/>
                </a:lnTo>
                <a:lnTo>
                  <a:pt x="501370" y="304799"/>
                </a:lnTo>
                <a:lnTo>
                  <a:pt x="583514" y="304799"/>
                </a:lnTo>
                <a:lnTo>
                  <a:pt x="583514" y="303529"/>
                </a:lnTo>
                <a:lnTo>
                  <a:pt x="581317" y="299719"/>
                </a:lnTo>
                <a:lnTo>
                  <a:pt x="578192" y="298449"/>
                </a:lnTo>
                <a:lnTo>
                  <a:pt x="586794" y="292099"/>
                </a:lnTo>
                <a:lnTo>
                  <a:pt x="532993" y="292099"/>
                </a:lnTo>
                <a:lnTo>
                  <a:pt x="504725" y="285749"/>
                </a:lnTo>
                <a:lnTo>
                  <a:pt x="481615" y="270509"/>
                </a:lnTo>
                <a:lnTo>
                  <a:pt x="466020" y="247649"/>
                </a:lnTo>
                <a:lnTo>
                  <a:pt x="460298" y="218439"/>
                </a:lnTo>
                <a:lnTo>
                  <a:pt x="460298" y="166369"/>
                </a:lnTo>
                <a:lnTo>
                  <a:pt x="480125" y="158749"/>
                </a:lnTo>
                <a:lnTo>
                  <a:pt x="489157" y="151129"/>
                </a:lnTo>
                <a:lnTo>
                  <a:pt x="491539" y="147319"/>
                </a:lnTo>
                <a:lnTo>
                  <a:pt x="454456" y="147319"/>
                </a:lnTo>
                <a:lnTo>
                  <a:pt x="439762" y="133349"/>
                </a:lnTo>
                <a:lnTo>
                  <a:pt x="439762" y="115569"/>
                </a:lnTo>
                <a:lnTo>
                  <a:pt x="447100" y="80009"/>
                </a:lnTo>
                <a:lnTo>
                  <a:pt x="467099" y="50799"/>
                </a:lnTo>
                <a:lnTo>
                  <a:pt x="496737" y="30479"/>
                </a:lnTo>
                <a:lnTo>
                  <a:pt x="532993" y="22859"/>
                </a:lnTo>
                <a:lnTo>
                  <a:pt x="591608" y="22859"/>
                </a:lnTo>
                <a:lnTo>
                  <a:pt x="576597" y="12699"/>
                </a:lnTo>
                <a:lnTo>
                  <a:pt x="532993" y="3809"/>
                </a:lnTo>
                <a:close/>
              </a:path>
              <a:path w="1148079" h="556260">
                <a:moveTo>
                  <a:pt x="597585" y="331469"/>
                </a:moveTo>
                <a:lnTo>
                  <a:pt x="591604" y="331469"/>
                </a:lnTo>
                <a:lnTo>
                  <a:pt x="585889" y="337819"/>
                </a:lnTo>
                <a:lnTo>
                  <a:pt x="604164" y="337819"/>
                </a:lnTo>
                <a:lnTo>
                  <a:pt x="597585" y="331469"/>
                </a:lnTo>
                <a:close/>
              </a:path>
              <a:path w="1148079" h="556260">
                <a:moveTo>
                  <a:pt x="564870" y="304799"/>
                </a:moveTo>
                <a:lnTo>
                  <a:pt x="501370" y="304799"/>
                </a:lnTo>
                <a:lnTo>
                  <a:pt x="508915" y="307339"/>
                </a:lnTo>
                <a:lnTo>
                  <a:pt x="524748" y="309879"/>
                </a:lnTo>
                <a:lnTo>
                  <a:pt x="541361" y="309879"/>
                </a:lnTo>
                <a:lnTo>
                  <a:pt x="557421" y="307339"/>
                </a:lnTo>
                <a:lnTo>
                  <a:pt x="564856" y="304868"/>
                </a:lnTo>
                <a:close/>
              </a:path>
              <a:path w="1148079" h="556260">
                <a:moveTo>
                  <a:pt x="565061" y="304799"/>
                </a:moveTo>
                <a:lnTo>
                  <a:pt x="564870" y="304799"/>
                </a:lnTo>
                <a:lnTo>
                  <a:pt x="565061" y="304799"/>
                </a:lnTo>
                <a:close/>
              </a:path>
              <a:path w="1148079" h="556260">
                <a:moveTo>
                  <a:pt x="543191" y="139699"/>
                </a:moveTo>
                <a:lnTo>
                  <a:pt x="496303" y="139699"/>
                </a:lnTo>
                <a:lnTo>
                  <a:pt x="510706" y="149859"/>
                </a:lnTo>
                <a:lnTo>
                  <a:pt x="532674" y="157479"/>
                </a:lnTo>
                <a:lnTo>
                  <a:pt x="563802" y="163829"/>
                </a:lnTo>
                <a:lnTo>
                  <a:pt x="605688" y="166369"/>
                </a:lnTo>
                <a:lnTo>
                  <a:pt x="605688" y="218439"/>
                </a:lnTo>
                <a:lnTo>
                  <a:pt x="599966" y="247649"/>
                </a:lnTo>
                <a:lnTo>
                  <a:pt x="584371" y="270509"/>
                </a:lnTo>
                <a:lnTo>
                  <a:pt x="561261" y="285749"/>
                </a:lnTo>
                <a:lnTo>
                  <a:pt x="532993" y="292099"/>
                </a:lnTo>
                <a:lnTo>
                  <a:pt x="586794" y="292099"/>
                </a:lnTo>
                <a:lnTo>
                  <a:pt x="597116" y="284479"/>
                </a:lnTo>
                <a:lnTo>
                  <a:pt x="611766" y="265429"/>
                </a:lnTo>
                <a:lnTo>
                  <a:pt x="621228" y="243839"/>
                </a:lnTo>
                <a:lnTo>
                  <a:pt x="624586" y="218439"/>
                </a:lnTo>
                <a:lnTo>
                  <a:pt x="624586" y="161289"/>
                </a:lnTo>
                <a:lnTo>
                  <a:pt x="638919" y="147319"/>
                </a:lnTo>
                <a:lnTo>
                  <a:pt x="611289" y="147319"/>
                </a:lnTo>
                <a:lnTo>
                  <a:pt x="557536" y="143509"/>
                </a:lnTo>
                <a:lnTo>
                  <a:pt x="543191" y="139699"/>
                </a:lnTo>
                <a:close/>
              </a:path>
              <a:path w="1148079" h="556260">
                <a:moveTo>
                  <a:pt x="837780" y="240029"/>
                </a:moveTo>
                <a:lnTo>
                  <a:pt x="818883" y="240029"/>
                </a:lnTo>
                <a:lnTo>
                  <a:pt x="818883" y="284479"/>
                </a:lnTo>
                <a:lnTo>
                  <a:pt x="837780" y="284479"/>
                </a:lnTo>
                <a:lnTo>
                  <a:pt x="837780" y="240029"/>
                </a:lnTo>
                <a:close/>
              </a:path>
              <a:path w="1148079" h="556260">
                <a:moveTo>
                  <a:pt x="1039393" y="240029"/>
                </a:moveTo>
                <a:lnTo>
                  <a:pt x="1005789" y="240029"/>
                </a:lnTo>
                <a:lnTo>
                  <a:pt x="1011723" y="243839"/>
                </a:lnTo>
                <a:lnTo>
                  <a:pt x="1016369" y="248919"/>
                </a:lnTo>
                <a:lnTo>
                  <a:pt x="1019399" y="255269"/>
                </a:lnTo>
                <a:lnTo>
                  <a:pt x="1020483" y="261619"/>
                </a:lnTo>
                <a:lnTo>
                  <a:pt x="1019399" y="269239"/>
                </a:lnTo>
                <a:lnTo>
                  <a:pt x="1016369" y="275589"/>
                </a:lnTo>
                <a:lnTo>
                  <a:pt x="1011723" y="280669"/>
                </a:lnTo>
                <a:lnTo>
                  <a:pt x="1005789" y="284479"/>
                </a:lnTo>
                <a:lnTo>
                  <a:pt x="1032461" y="284479"/>
                </a:lnTo>
                <a:lnTo>
                  <a:pt x="1036750" y="276859"/>
                </a:lnTo>
                <a:lnTo>
                  <a:pt x="1039393" y="261619"/>
                </a:lnTo>
                <a:lnTo>
                  <a:pt x="1039393" y="240029"/>
                </a:lnTo>
                <a:close/>
              </a:path>
              <a:path w="1148079" h="556260">
                <a:moveTo>
                  <a:pt x="951153" y="168909"/>
                </a:moveTo>
                <a:lnTo>
                  <a:pt x="940714" y="168909"/>
                </a:lnTo>
                <a:lnTo>
                  <a:pt x="936485" y="172719"/>
                </a:lnTo>
                <a:lnTo>
                  <a:pt x="936485" y="177799"/>
                </a:lnTo>
                <a:lnTo>
                  <a:pt x="926764" y="187959"/>
                </a:lnTo>
                <a:lnTo>
                  <a:pt x="901549" y="195579"/>
                </a:lnTo>
                <a:lnTo>
                  <a:pt x="866764" y="200659"/>
                </a:lnTo>
                <a:lnTo>
                  <a:pt x="828332" y="201929"/>
                </a:lnTo>
                <a:lnTo>
                  <a:pt x="823112" y="201929"/>
                </a:lnTo>
                <a:lnTo>
                  <a:pt x="818883" y="205739"/>
                </a:lnTo>
                <a:lnTo>
                  <a:pt x="818883" y="219709"/>
                </a:lnTo>
                <a:lnTo>
                  <a:pt x="813549" y="220979"/>
                </a:lnTo>
                <a:lnTo>
                  <a:pt x="808570" y="223519"/>
                </a:lnTo>
                <a:lnTo>
                  <a:pt x="804189" y="226059"/>
                </a:lnTo>
                <a:lnTo>
                  <a:pt x="837780" y="226059"/>
                </a:lnTo>
                <a:lnTo>
                  <a:pt x="837780" y="220979"/>
                </a:lnTo>
                <a:lnTo>
                  <a:pt x="862902" y="219709"/>
                </a:lnTo>
                <a:lnTo>
                  <a:pt x="892413" y="215899"/>
                </a:lnTo>
                <a:lnTo>
                  <a:pt x="921080" y="209549"/>
                </a:lnTo>
                <a:lnTo>
                  <a:pt x="943673" y="198119"/>
                </a:lnTo>
                <a:lnTo>
                  <a:pt x="973465" y="198119"/>
                </a:lnTo>
                <a:lnTo>
                  <a:pt x="961239" y="190499"/>
                </a:lnTo>
                <a:lnTo>
                  <a:pt x="956320" y="182879"/>
                </a:lnTo>
                <a:lnTo>
                  <a:pt x="955382" y="177799"/>
                </a:lnTo>
                <a:lnTo>
                  <a:pt x="955382" y="172719"/>
                </a:lnTo>
                <a:lnTo>
                  <a:pt x="951153" y="168909"/>
                </a:lnTo>
                <a:close/>
              </a:path>
              <a:path w="1148079" h="556260">
                <a:moveTo>
                  <a:pt x="977645" y="69849"/>
                </a:moveTo>
                <a:lnTo>
                  <a:pt x="912342" y="69849"/>
                </a:lnTo>
                <a:lnTo>
                  <a:pt x="954401" y="78739"/>
                </a:lnTo>
                <a:lnTo>
                  <a:pt x="988783" y="101599"/>
                </a:lnTo>
                <a:lnTo>
                  <a:pt x="1011983" y="135889"/>
                </a:lnTo>
                <a:lnTo>
                  <a:pt x="1020495" y="177799"/>
                </a:lnTo>
                <a:lnTo>
                  <a:pt x="1020495" y="226059"/>
                </a:lnTo>
                <a:lnTo>
                  <a:pt x="1039393" y="226059"/>
                </a:lnTo>
                <a:lnTo>
                  <a:pt x="1039393" y="177799"/>
                </a:lnTo>
                <a:lnTo>
                  <a:pt x="1034386" y="142239"/>
                </a:lnTo>
                <a:lnTo>
                  <a:pt x="1020314" y="110489"/>
                </a:lnTo>
                <a:lnTo>
                  <a:pt x="998599" y="85089"/>
                </a:lnTo>
                <a:lnTo>
                  <a:pt x="977645" y="69849"/>
                </a:lnTo>
                <a:close/>
              </a:path>
              <a:path w="1148079" h="556260">
                <a:moveTo>
                  <a:pt x="497141" y="106679"/>
                </a:moveTo>
                <a:lnTo>
                  <a:pt x="486702" y="106679"/>
                </a:lnTo>
                <a:lnTo>
                  <a:pt x="482473" y="110489"/>
                </a:lnTo>
                <a:lnTo>
                  <a:pt x="482473" y="115569"/>
                </a:lnTo>
                <a:lnTo>
                  <a:pt x="479279" y="132079"/>
                </a:lnTo>
                <a:lnTo>
                  <a:pt x="471622" y="140969"/>
                </a:lnTo>
                <a:lnTo>
                  <a:pt x="462386" y="146049"/>
                </a:lnTo>
                <a:lnTo>
                  <a:pt x="454456" y="147319"/>
                </a:lnTo>
                <a:lnTo>
                  <a:pt x="491539" y="147319"/>
                </a:lnTo>
                <a:lnTo>
                  <a:pt x="496303" y="139699"/>
                </a:lnTo>
                <a:lnTo>
                  <a:pt x="543191" y="139699"/>
                </a:lnTo>
                <a:lnTo>
                  <a:pt x="524063" y="134619"/>
                </a:lnTo>
                <a:lnTo>
                  <a:pt x="506724" y="124459"/>
                </a:lnTo>
                <a:lnTo>
                  <a:pt x="501370" y="115569"/>
                </a:lnTo>
                <a:lnTo>
                  <a:pt x="501370" y="110489"/>
                </a:lnTo>
                <a:lnTo>
                  <a:pt x="497141" y="106679"/>
                </a:lnTo>
                <a:close/>
              </a:path>
              <a:path w="1148079" h="556260">
                <a:moveTo>
                  <a:pt x="591608" y="22859"/>
                </a:moveTo>
                <a:lnTo>
                  <a:pt x="532993" y="22859"/>
                </a:lnTo>
                <a:lnTo>
                  <a:pt x="569243" y="30479"/>
                </a:lnTo>
                <a:lnTo>
                  <a:pt x="598882" y="50799"/>
                </a:lnTo>
                <a:lnTo>
                  <a:pt x="618884" y="80009"/>
                </a:lnTo>
                <a:lnTo>
                  <a:pt x="626224" y="115569"/>
                </a:lnTo>
                <a:lnTo>
                  <a:pt x="626224" y="133349"/>
                </a:lnTo>
                <a:lnTo>
                  <a:pt x="611289" y="147319"/>
                </a:lnTo>
                <a:lnTo>
                  <a:pt x="638919" y="147319"/>
                </a:lnTo>
                <a:lnTo>
                  <a:pt x="644131" y="142239"/>
                </a:lnTo>
                <a:lnTo>
                  <a:pt x="645134" y="139699"/>
                </a:lnTo>
                <a:lnTo>
                  <a:pt x="645134" y="115569"/>
                </a:lnTo>
                <a:lnTo>
                  <a:pt x="636306" y="72389"/>
                </a:lnTo>
                <a:lnTo>
                  <a:pt x="612247" y="36829"/>
                </a:lnTo>
                <a:lnTo>
                  <a:pt x="591608" y="22859"/>
                </a:lnTo>
                <a:close/>
              </a:path>
              <a:path w="1148079" h="556260">
                <a:moveTo>
                  <a:pt x="922904" y="50799"/>
                </a:moveTo>
                <a:lnTo>
                  <a:pt x="901771" y="50799"/>
                </a:lnTo>
                <a:lnTo>
                  <a:pt x="891449" y="52069"/>
                </a:lnTo>
                <a:lnTo>
                  <a:pt x="871651" y="57149"/>
                </a:lnTo>
                <a:lnTo>
                  <a:pt x="953008" y="57149"/>
                </a:lnTo>
                <a:lnTo>
                  <a:pt x="933218" y="52069"/>
                </a:lnTo>
                <a:lnTo>
                  <a:pt x="922904" y="50799"/>
                </a:lnTo>
                <a:close/>
              </a:path>
              <a:path w="1148079" h="556260">
                <a:moveTo>
                  <a:pt x="955492" y="19049"/>
                </a:moveTo>
                <a:lnTo>
                  <a:pt x="912342" y="19049"/>
                </a:lnTo>
                <a:lnTo>
                  <a:pt x="927640" y="22859"/>
                </a:lnTo>
                <a:lnTo>
                  <a:pt x="940276" y="30479"/>
                </a:lnTo>
                <a:lnTo>
                  <a:pt x="949111" y="43179"/>
                </a:lnTo>
                <a:lnTo>
                  <a:pt x="953008" y="57149"/>
                </a:lnTo>
                <a:lnTo>
                  <a:pt x="971661" y="57149"/>
                </a:lnTo>
                <a:lnTo>
                  <a:pt x="967474" y="36829"/>
                </a:lnTo>
                <a:lnTo>
                  <a:pt x="955492" y="19049"/>
                </a:lnTo>
                <a:close/>
              </a:path>
            </a:pathLst>
          </a:custGeom>
          <a:solidFill>
            <a:srgbClr val="254D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908353" y="4698570"/>
            <a:ext cx="447040" cy="474345"/>
          </a:xfrm>
          <a:custGeom>
            <a:avLst/>
            <a:gdLst/>
            <a:ahLst/>
            <a:cxnLst/>
            <a:rect l="l" t="t" r="r" b="b"/>
            <a:pathLst>
              <a:path w="447040" h="474345">
                <a:moveTo>
                  <a:pt x="133746" y="377837"/>
                </a:moveTo>
                <a:lnTo>
                  <a:pt x="101720" y="377837"/>
                </a:lnTo>
                <a:lnTo>
                  <a:pt x="115553" y="388670"/>
                </a:lnTo>
                <a:lnTo>
                  <a:pt x="130324" y="398157"/>
                </a:lnTo>
                <a:lnTo>
                  <a:pt x="145890" y="406216"/>
                </a:lnTo>
                <a:lnTo>
                  <a:pt x="162109" y="412762"/>
                </a:lnTo>
                <a:lnTo>
                  <a:pt x="162109" y="439877"/>
                </a:lnTo>
                <a:lnTo>
                  <a:pt x="164792" y="453127"/>
                </a:lnTo>
                <a:lnTo>
                  <a:pt x="172105" y="463964"/>
                </a:lnTo>
                <a:lnTo>
                  <a:pt x="182945" y="471279"/>
                </a:lnTo>
                <a:lnTo>
                  <a:pt x="196208" y="473964"/>
                </a:lnTo>
                <a:lnTo>
                  <a:pt x="250399" y="473964"/>
                </a:lnTo>
                <a:lnTo>
                  <a:pt x="263664" y="471279"/>
                </a:lnTo>
                <a:lnTo>
                  <a:pt x="274508" y="463964"/>
                </a:lnTo>
                <a:lnTo>
                  <a:pt x="280517" y="455066"/>
                </a:lnTo>
                <a:lnTo>
                  <a:pt x="187826" y="455066"/>
                </a:lnTo>
                <a:lnTo>
                  <a:pt x="181006" y="448246"/>
                </a:lnTo>
                <a:lnTo>
                  <a:pt x="181006" y="401764"/>
                </a:lnTo>
                <a:lnTo>
                  <a:pt x="178301" y="398106"/>
                </a:lnTo>
                <a:lnTo>
                  <a:pt x="174326" y="396887"/>
                </a:lnTo>
                <a:lnTo>
                  <a:pt x="156648" y="390331"/>
                </a:lnTo>
                <a:lnTo>
                  <a:pt x="139786" y="381798"/>
                </a:lnTo>
                <a:lnTo>
                  <a:pt x="133746" y="377837"/>
                </a:lnTo>
                <a:close/>
              </a:path>
              <a:path w="447040" h="474345">
                <a:moveTo>
                  <a:pt x="344811" y="355981"/>
                </a:moveTo>
                <a:lnTo>
                  <a:pt x="340264" y="356489"/>
                </a:lnTo>
                <a:lnTo>
                  <a:pt x="337242" y="359308"/>
                </a:lnTo>
                <a:lnTo>
                  <a:pt x="322663" y="371416"/>
                </a:lnTo>
                <a:lnTo>
                  <a:pt x="306819" y="381803"/>
                </a:lnTo>
                <a:lnTo>
                  <a:pt x="289943" y="390337"/>
                </a:lnTo>
                <a:lnTo>
                  <a:pt x="272281" y="396887"/>
                </a:lnTo>
                <a:lnTo>
                  <a:pt x="268306" y="398106"/>
                </a:lnTo>
                <a:lnTo>
                  <a:pt x="265610" y="401764"/>
                </a:lnTo>
                <a:lnTo>
                  <a:pt x="265601" y="448246"/>
                </a:lnTo>
                <a:lnTo>
                  <a:pt x="258781" y="455066"/>
                </a:lnTo>
                <a:lnTo>
                  <a:pt x="280517" y="455066"/>
                </a:lnTo>
                <a:lnTo>
                  <a:pt x="281826" y="453127"/>
                </a:lnTo>
                <a:lnTo>
                  <a:pt x="284511" y="439877"/>
                </a:lnTo>
                <a:lnTo>
                  <a:pt x="284511" y="412762"/>
                </a:lnTo>
                <a:lnTo>
                  <a:pt x="300724" y="406216"/>
                </a:lnTo>
                <a:lnTo>
                  <a:pt x="316369" y="398106"/>
                </a:lnTo>
                <a:lnTo>
                  <a:pt x="331060" y="388670"/>
                </a:lnTo>
                <a:lnTo>
                  <a:pt x="344887" y="377837"/>
                </a:lnTo>
                <a:lnTo>
                  <a:pt x="415623" y="377837"/>
                </a:lnTo>
                <a:lnTo>
                  <a:pt x="415748" y="377621"/>
                </a:lnTo>
                <a:lnTo>
                  <a:pt x="385464" y="377621"/>
                </a:lnTo>
                <a:lnTo>
                  <a:pt x="381361" y="377075"/>
                </a:lnTo>
                <a:lnTo>
                  <a:pt x="344811" y="355981"/>
                </a:lnTo>
                <a:close/>
              </a:path>
              <a:path w="447040" h="474345">
                <a:moveTo>
                  <a:pt x="58994" y="78024"/>
                </a:moveTo>
                <a:lnTo>
                  <a:pt x="4514" y="141973"/>
                </a:lnTo>
                <a:lnTo>
                  <a:pt x="0" y="161195"/>
                </a:lnTo>
                <a:lnTo>
                  <a:pt x="1098" y="167843"/>
                </a:lnTo>
                <a:lnTo>
                  <a:pt x="40493" y="202120"/>
                </a:lnTo>
                <a:lnTo>
                  <a:pt x="38015" y="219529"/>
                </a:lnTo>
                <a:lnTo>
                  <a:pt x="37188" y="236982"/>
                </a:lnTo>
                <a:lnTo>
                  <a:pt x="38015" y="254434"/>
                </a:lnTo>
                <a:lnTo>
                  <a:pt x="40493" y="271843"/>
                </a:lnTo>
                <a:lnTo>
                  <a:pt x="16998" y="285419"/>
                </a:lnTo>
                <a:lnTo>
                  <a:pt x="6852" y="294379"/>
                </a:lnTo>
                <a:lnTo>
                  <a:pt x="1129" y="306120"/>
                </a:lnTo>
                <a:lnTo>
                  <a:pt x="219" y="319036"/>
                </a:lnTo>
                <a:lnTo>
                  <a:pt x="285" y="319405"/>
                </a:lnTo>
                <a:lnTo>
                  <a:pt x="31629" y="378955"/>
                </a:lnTo>
                <a:lnTo>
                  <a:pt x="58994" y="395939"/>
                </a:lnTo>
                <a:lnTo>
                  <a:pt x="65627" y="395724"/>
                </a:lnTo>
                <a:lnTo>
                  <a:pt x="72079" y="394210"/>
                </a:lnTo>
                <a:lnTo>
                  <a:pt x="78200" y="391426"/>
                </a:lnTo>
                <a:lnTo>
                  <a:pt x="101720" y="377837"/>
                </a:lnTo>
                <a:lnTo>
                  <a:pt x="133746" y="377837"/>
                </a:lnTo>
                <a:lnTo>
                  <a:pt x="133416" y="377621"/>
                </a:lnTo>
                <a:lnTo>
                  <a:pt x="61118" y="377621"/>
                </a:lnTo>
                <a:lnTo>
                  <a:pt x="53295" y="375526"/>
                </a:lnTo>
                <a:lnTo>
                  <a:pt x="50018" y="373011"/>
                </a:lnTo>
                <a:lnTo>
                  <a:pt x="16694" y="315290"/>
                </a:lnTo>
                <a:lnTo>
                  <a:pt x="19196" y="305993"/>
                </a:lnTo>
                <a:lnTo>
                  <a:pt x="59485" y="282714"/>
                </a:lnTo>
                <a:lnTo>
                  <a:pt x="61296" y="278549"/>
                </a:lnTo>
                <a:lnTo>
                  <a:pt x="60367" y="274497"/>
                </a:lnTo>
                <a:lnTo>
                  <a:pt x="57161" y="255771"/>
                </a:lnTo>
                <a:lnTo>
                  <a:pt x="56092" y="236974"/>
                </a:lnTo>
                <a:lnTo>
                  <a:pt x="57161" y="218183"/>
                </a:lnTo>
                <a:lnTo>
                  <a:pt x="60369" y="199466"/>
                </a:lnTo>
                <a:lnTo>
                  <a:pt x="61296" y="195427"/>
                </a:lnTo>
                <a:lnTo>
                  <a:pt x="59480" y="191249"/>
                </a:lnTo>
                <a:lnTo>
                  <a:pt x="22942" y="170141"/>
                </a:lnTo>
                <a:lnTo>
                  <a:pt x="20415" y="166865"/>
                </a:lnTo>
                <a:lnTo>
                  <a:pt x="18319" y="159029"/>
                </a:lnTo>
                <a:lnTo>
                  <a:pt x="18853" y="154927"/>
                </a:lnTo>
                <a:lnTo>
                  <a:pt x="50018" y="100952"/>
                </a:lnTo>
                <a:lnTo>
                  <a:pt x="53295" y="98450"/>
                </a:lnTo>
                <a:lnTo>
                  <a:pt x="61118" y="96329"/>
                </a:lnTo>
                <a:lnTo>
                  <a:pt x="133436" y="96329"/>
                </a:lnTo>
                <a:lnTo>
                  <a:pt x="133746" y="96126"/>
                </a:lnTo>
                <a:lnTo>
                  <a:pt x="101720" y="96126"/>
                </a:lnTo>
                <a:lnTo>
                  <a:pt x="78200" y="82550"/>
                </a:lnTo>
                <a:lnTo>
                  <a:pt x="72079" y="79758"/>
                </a:lnTo>
                <a:lnTo>
                  <a:pt x="65627" y="78241"/>
                </a:lnTo>
                <a:lnTo>
                  <a:pt x="58994" y="78024"/>
                </a:lnTo>
                <a:close/>
              </a:path>
              <a:path w="447040" h="474345">
                <a:moveTo>
                  <a:pt x="415623" y="377837"/>
                </a:moveTo>
                <a:lnTo>
                  <a:pt x="344887" y="377837"/>
                </a:lnTo>
                <a:lnTo>
                  <a:pt x="368420" y="391426"/>
                </a:lnTo>
                <a:lnTo>
                  <a:pt x="374541" y="394210"/>
                </a:lnTo>
                <a:lnTo>
                  <a:pt x="380993" y="395724"/>
                </a:lnTo>
                <a:lnTo>
                  <a:pt x="387626" y="395939"/>
                </a:lnTo>
                <a:lnTo>
                  <a:pt x="394290" y="394830"/>
                </a:lnTo>
                <a:lnTo>
                  <a:pt x="415623" y="377837"/>
                </a:lnTo>
                <a:close/>
              </a:path>
              <a:path w="447040" h="474345">
                <a:moveTo>
                  <a:pt x="105263" y="356781"/>
                </a:moveTo>
                <a:lnTo>
                  <a:pt x="101301" y="356781"/>
                </a:lnTo>
                <a:lnTo>
                  <a:pt x="99688" y="357200"/>
                </a:lnTo>
                <a:lnTo>
                  <a:pt x="65220" y="377075"/>
                </a:lnTo>
                <a:lnTo>
                  <a:pt x="61118" y="377621"/>
                </a:lnTo>
                <a:lnTo>
                  <a:pt x="133416" y="377621"/>
                </a:lnTo>
                <a:lnTo>
                  <a:pt x="123952" y="371414"/>
                </a:lnTo>
                <a:lnTo>
                  <a:pt x="109366" y="359308"/>
                </a:lnTo>
                <a:lnTo>
                  <a:pt x="107588" y="357644"/>
                </a:lnTo>
                <a:lnTo>
                  <a:pt x="105263" y="356781"/>
                </a:lnTo>
                <a:close/>
              </a:path>
              <a:path w="447040" h="474345">
                <a:moveTo>
                  <a:pt x="415741" y="96329"/>
                </a:moveTo>
                <a:lnTo>
                  <a:pt x="385464" y="96329"/>
                </a:lnTo>
                <a:lnTo>
                  <a:pt x="393312" y="98450"/>
                </a:lnTo>
                <a:lnTo>
                  <a:pt x="396589" y="100952"/>
                </a:lnTo>
                <a:lnTo>
                  <a:pt x="427742" y="154927"/>
                </a:lnTo>
                <a:lnTo>
                  <a:pt x="428288" y="159029"/>
                </a:lnTo>
                <a:lnTo>
                  <a:pt x="426180" y="166865"/>
                </a:lnTo>
                <a:lnTo>
                  <a:pt x="423678" y="170141"/>
                </a:lnTo>
                <a:lnTo>
                  <a:pt x="387127" y="191249"/>
                </a:lnTo>
                <a:lnTo>
                  <a:pt x="385298" y="195427"/>
                </a:lnTo>
                <a:lnTo>
                  <a:pt x="386226" y="199466"/>
                </a:lnTo>
                <a:lnTo>
                  <a:pt x="389432" y="218183"/>
                </a:lnTo>
                <a:lnTo>
                  <a:pt x="390502" y="236982"/>
                </a:lnTo>
                <a:lnTo>
                  <a:pt x="389432" y="255771"/>
                </a:lnTo>
                <a:lnTo>
                  <a:pt x="386223" y="274510"/>
                </a:lnTo>
                <a:lnTo>
                  <a:pt x="385298" y="278549"/>
                </a:lnTo>
                <a:lnTo>
                  <a:pt x="387127" y="282714"/>
                </a:lnTo>
                <a:lnTo>
                  <a:pt x="423678" y="303822"/>
                </a:lnTo>
                <a:lnTo>
                  <a:pt x="426180" y="307098"/>
                </a:lnTo>
                <a:lnTo>
                  <a:pt x="428288" y="314934"/>
                </a:lnTo>
                <a:lnTo>
                  <a:pt x="427742" y="319036"/>
                </a:lnTo>
                <a:lnTo>
                  <a:pt x="396589" y="373011"/>
                </a:lnTo>
                <a:lnTo>
                  <a:pt x="393312" y="375526"/>
                </a:lnTo>
                <a:lnTo>
                  <a:pt x="385464" y="377621"/>
                </a:lnTo>
                <a:lnTo>
                  <a:pt x="415748" y="377621"/>
                </a:lnTo>
                <a:lnTo>
                  <a:pt x="442080" y="332003"/>
                </a:lnTo>
                <a:lnTo>
                  <a:pt x="444868" y="325869"/>
                </a:lnTo>
                <a:lnTo>
                  <a:pt x="446379" y="319405"/>
                </a:lnTo>
                <a:lnTo>
                  <a:pt x="446595" y="312768"/>
                </a:lnTo>
                <a:lnTo>
                  <a:pt x="445499" y="306135"/>
                </a:lnTo>
                <a:lnTo>
                  <a:pt x="406101" y="271843"/>
                </a:lnTo>
                <a:lnTo>
                  <a:pt x="408594" y="254434"/>
                </a:lnTo>
                <a:lnTo>
                  <a:pt x="409425" y="236974"/>
                </a:lnTo>
                <a:lnTo>
                  <a:pt x="408594" y="219529"/>
                </a:lnTo>
                <a:lnTo>
                  <a:pt x="406101" y="202120"/>
                </a:lnTo>
                <a:lnTo>
                  <a:pt x="429609" y="188544"/>
                </a:lnTo>
                <a:lnTo>
                  <a:pt x="446600" y="161195"/>
                </a:lnTo>
                <a:lnTo>
                  <a:pt x="446384" y="154560"/>
                </a:lnTo>
                <a:lnTo>
                  <a:pt x="444870" y="148099"/>
                </a:lnTo>
                <a:lnTo>
                  <a:pt x="442080" y="141973"/>
                </a:lnTo>
                <a:lnTo>
                  <a:pt x="415741" y="96329"/>
                </a:lnTo>
                <a:close/>
              </a:path>
              <a:path w="447040" h="474345">
                <a:moveTo>
                  <a:pt x="133436" y="96329"/>
                </a:moveTo>
                <a:lnTo>
                  <a:pt x="61118" y="96329"/>
                </a:lnTo>
                <a:lnTo>
                  <a:pt x="65220" y="96875"/>
                </a:lnTo>
                <a:lnTo>
                  <a:pt x="101809" y="117995"/>
                </a:lnTo>
                <a:lnTo>
                  <a:pt x="106369" y="117487"/>
                </a:lnTo>
                <a:lnTo>
                  <a:pt x="109366" y="114655"/>
                </a:lnTo>
                <a:lnTo>
                  <a:pt x="123954" y="102547"/>
                </a:lnTo>
                <a:lnTo>
                  <a:pt x="133436" y="96329"/>
                </a:lnTo>
                <a:close/>
              </a:path>
              <a:path w="447040" h="474345">
                <a:moveTo>
                  <a:pt x="280525" y="18910"/>
                </a:moveTo>
                <a:lnTo>
                  <a:pt x="258781" y="18910"/>
                </a:lnTo>
                <a:lnTo>
                  <a:pt x="265601" y="25717"/>
                </a:lnTo>
                <a:lnTo>
                  <a:pt x="265610" y="72212"/>
                </a:lnTo>
                <a:lnTo>
                  <a:pt x="268306" y="75857"/>
                </a:lnTo>
                <a:lnTo>
                  <a:pt x="272281" y="77076"/>
                </a:lnTo>
                <a:lnTo>
                  <a:pt x="289957" y="83632"/>
                </a:lnTo>
                <a:lnTo>
                  <a:pt x="306828" y="92165"/>
                </a:lnTo>
                <a:lnTo>
                  <a:pt x="322666" y="102549"/>
                </a:lnTo>
                <a:lnTo>
                  <a:pt x="337242" y="114655"/>
                </a:lnTo>
                <a:lnTo>
                  <a:pt x="340252" y="117487"/>
                </a:lnTo>
                <a:lnTo>
                  <a:pt x="344785" y="117983"/>
                </a:lnTo>
                <a:lnTo>
                  <a:pt x="381361" y="96875"/>
                </a:lnTo>
                <a:lnTo>
                  <a:pt x="385464" y="96329"/>
                </a:lnTo>
                <a:lnTo>
                  <a:pt x="415741" y="96329"/>
                </a:lnTo>
                <a:lnTo>
                  <a:pt x="415623" y="96126"/>
                </a:lnTo>
                <a:lnTo>
                  <a:pt x="344887" y="96126"/>
                </a:lnTo>
                <a:lnTo>
                  <a:pt x="331060" y="85293"/>
                </a:lnTo>
                <a:lnTo>
                  <a:pt x="316290" y="75806"/>
                </a:lnTo>
                <a:lnTo>
                  <a:pt x="300724" y="67747"/>
                </a:lnTo>
                <a:lnTo>
                  <a:pt x="284511" y="61201"/>
                </a:lnTo>
                <a:lnTo>
                  <a:pt x="284511" y="34086"/>
                </a:lnTo>
                <a:lnTo>
                  <a:pt x="281826" y="20836"/>
                </a:lnTo>
                <a:lnTo>
                  <a:pt x="280525" y="18910"/>
                </a:lnTo>
                <a:close/>
              </a:path>
              <a:path w="447040" h="474345">
                <a:moveTo>
                  <a:pt x="250399" y="0"/>
                </a:moveTo>
                <a:lnTo>
                  <a:pt x="196208" y="0"/>
                </a:lnTo>
                <a:lnTo>
                  <a:pt x="182945" y="2684"/>
                </a:lnTo>
                <a:lnTo>
                  <a:pt x="172105" y="9999"/>
                </a:lnTo>
                <a:lnTo>
                  <a:pt x="164792" y="20836"/>
                </a:lnTo>
                <a:lnTo>
                  <a:pt x="162109" y="34086"/>
                </a:lnTo>
                <a:lnTo>
                  <a:pt x="162109" y="61201"/>
                </a:lnTo>
                <a:lnTo>
                  <a:pt x="145890" y="67747"/>
                </a:lnTo>
                <a:lnTo>
                  <a:pt x="130245" y="75857"/>
                </a:lnTo>
                <a:lnTo>
                  <a:pt x="115553" y="85293"/>
                </a:lnTo>
                <a:lnTo>
                  <a:pt x="101720" y="96126"/>
                </a:lnTo>
                <a:lnTo>
                  <a:pt x="133746" y="96126"/>
                </a:lnTo>
                <a:lnTo>
                  <a:pt x="139793" y="92160"/>
                </a:lnTo>
                <a:lnTo>
                  <a:pt x="156659" y="83626"/>
                </a:lnTo>
                <a:lnTo>
                  <a:pt x="174326" y="77076"/>
                </a:lnTo>
                <a:lnTo>
                  <a:pt x="178301" y="75857"/>
                </a:lnTo>
                <a:lnTo>
                  <a:pt x="181006" y="72212"/>
                </a:lnTo>
                <a:lnTo>
                  <a:pt x="181006" y="25717"/>
                </a:lnTo>
                <a:lnTo>
                  <a:pt x="187826" y="18910"/>
                </a:lnTo>
                <a:lnTo>
                  <a:pt x="280525" y="18910"/>
                </a:lnTo>
                <a:lnTo>
                  <a:pt x="274508" y="9999"/>
                </a:lnTo>
                <a:lnTo>
                  <a:pt x="263664" y="2684"/>
                </a:lnTo>
                <a:lnTo>
                  <a:pt x="250399" y="0"/>
                </a:lnTo>
                <a:close/>
              </a:path>
              <a:path w="447040" h="474345">
                <a:moveTo>
                  <a:pt x="387626" y="78024"/>
                </a:moveTo>
                <a:lnTo>
                  <a:pt x="380993" y="78241"/>
                </a:lnTo>
                <a:lnTo>
                  <a:pt x="374541" y="79758"/>
                </a:lnTo>
                <a:lnTo>
                  <a:pt x="368420" y="82550"/>
                </a:lnTo>
                <a:lnTo>
                  <a:pt x="344887" y="96126"/>
                </a:lnTo>
                <a:lnTo>
                  <a:pt x="415623" y="96126"/>
                </a:lnTo>
                <a:lnTo>
                  <a:pt x="387626" y="78024"/>
                </a:lnTo>
                <a:close/>
              </a:path>
            </a:pathLst>
          </a:custGeom>
          <a:solidFill>
            <a:srgbClr val="254D9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2" name="object 12"/>
          <p:cNvGrpSpPr/>
          <p:nvPr/>
        </p:nvGrpSpPr>
        <p:grpSpPr>
          <a:xfrm>
            <a:off x="8747149" y="4569918"/>
            <a:ext cx="452120" cy="447675"/>
            <a:chOff x="8747149" y="4569918"/>
            <a:chExt cx="452120" cy="447675"/>
          </a:xfrm>
        </p:grpSpPr>
        <p:pic>
          <p:nvPicPr>
            <p:cNvPr id="13" name="object 1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064295" y="4885520"/>
              <a:ext cx="134721" cy="99148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8747149" y="4569918"/>
              <a:ext cx="348615" cy="447675"/>
            </a:xfrm>
            <a:custGeom>
              <a:avLst/>
              <a:gdLst/>
              <a:ahLst/>
              <a:cxnLst/>
              <a:rect l="l" t="t" r="r" b="b"/>
              <a:pathLst>
                <a:path w="348615" h="447675">
                  <a:moveTo>
                    <a:pt x="342366" y="0"/>
                  </a:moveTo>
                  <a:lnTo>
                    <a:pt x="288273" y="10924"/>
                  </a:lnTo>
                  <a:lnTo>
                    <a:pt x="242069" y="27209"/>
                  </a:lnTo>
                  <a:lnTo>
                    <a:pt x="198944" y="49157"/>
                  </a:lnTo>
                  <a:lnTo>
                    <a:pt x="159317" y="76286"/>
                  </a:lnTo>
                  <a:lnTo>
                    <a:pt x="123609" y="108113"/>
                  </a:lnTo>
                  <a:lnTo>
                    <a:pt x="92240" y="144155"/>
                  </a:lnTo>
                  <a:lnTo>
                    <a:pt x="65632" y="183928"/>
                  </a:lnTo>
                  <a:lnTo>
                    <a:pt x="44205" y="226949"/>
                  </a:lnTo>
                  <a:lnTo>
                    <a:pt x="28379" y="272736"/>
                  </a:lnTo>
                  <a:lnTo>
                    <a:pt x="18576" y="320806"/>
                  </a:lnTo>
                  <a:lnTo>
                    <a:pt x="15214" y="370674"/>
                  </a:lnTo>
                  <a:lnTo>
                    <a:pt x="15452" y="382605"/>
                  </a:lnTo>
                  <a:lnTo>
                    <a:pt x="16125" y="394517"/>
                  </a:lnTo>
                  <a:lnTo>
                    <a:pt x="17175" y="406399"/>
                  </a:lnTo>
                  <a:lnTo>
                    <a:pt x="18541" y="418236"/>
                  </a:lnTo>
                  <a:lnTo>
                    <a:pt x="0" y="404812"/>
                  </a:lnTo>
                  <a:lnTo>
                    <a:pt x="3441" y="426313"/>
                  </a:lnTo>
                  <a:lnTo>
                    <a:pt x="32816" y="447560"/>
                  </a:lnTo>
                  <a:lnTo>
                    <a:pt x="54063" y="418198"/>
                  </a:lnTo>
                  <a:lnTo>
                    <a:pt x="50622" y="396697"/>
                  </a:lnTo>
                  <a:lnTo>
                    <a:pt x="37210" y="415251"/>
                  </a:lnTo>
                  <a:lnTo>
                    <a:pt x="35946" y="404157"/>
                  </a:lnTo>
                  <a:lnTo>
                    <a:pt x="34972" y="393020"/>
                  </a:lnTo>
                  <a:lnTo>
                    <a:pt x="34346" y="381854"/>
                  </a:lnTo>
                  <a:lnTo>
                    <a:pt x="34124" y="370674"/>
                  </a:lnTo>
                  <a:lnTo>
                    <a:pt x="37315" y="323331"/>
                  </a:lnTo>
                  <a:lnTo>
                    <a:pt x="46621" y="277697"/>
                  </a:lnTo>
                  <a:lnTo>
                    <a:pt x="61643" y="234228"/>
                  </a:lnTo>
                  <a:lnTo>
                    <a:pt x="81982" y="193385"/>
                  </a:lnTo>
                  <a:lnTo>
                    <a:pt x="107239" y="155627"/>
                  </a:lnTo>
                  <a:lnTo>
                    <a:pt x="137016" y="121410"/>
                  </a:lnTo>
                  <a:lnTo>
                    <a:pt x="170913" y="91195"/>
                  </a:lnTo>
                  <a:lnTo>
                    <a:pt x="208531" y="65440"/>
                  </a:lnTo>
                  <a:lnTo>
                    <a:pt x="249472" y="44603"/>
                  </a:lnTo>
                  <a:lnTo>
                    <a:pt x="293336" y="29143"/>
                  </a:lnTo>
                  <a:lnTo>
                    <a:pt x="339724" y="19519"/>
                  </a:lnTo>
                  <a:lnTo>
                    <a:pt x="344893" y="18808"/>
                  </a:lnTo>
                  <a:lnTo>
                    <a:pt x="348513" y="14033"/>
                  </a:lnTo>
                  <a:lnTo>
                    <a:pt x="347090" y="3682"/>
                  </a:lnTo>
                  <a:lnTo>
                    <a:pt x="342366" y="0"/>
                  </a:lnTo>
                  <a:close/>
                </a:path>
              </a:pathLst>
            </a:custGeom>
            <a:solidFill>
              <a:srgbClr val="254D9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/>
          <p:nvPr/>
        </p:nvSpPr>
        <p:spPr>
          <a:xfrm>
            <a:off x="8835157" y="5142571"/>
            <a:ext cx="542290" cy="160655"/>
          </a:xfrm>
          <a:custGeom>
            <a:avLst/>
            <a:gdLst/>
            <a:ahLst/>
            <a:cxnLst/>
            <a:rect l="l" t="t" r="r" b="b"/>
            <a:pathLst>
              <a:path w="542290" h="160654">
                <a:moveTo>
                  <a:pt x="9004" y="0"/>
                </a:moveTo>
                <a:lnTo>
                  <a:pt x="749" y="6426"/>
                </a:lnTo>
                <a:lnTo>
                  <a:pt x="0" y="12357"/>
                </a:lnTo>
                <a:lnTo>
                  <a:pt x="3213" y="16471"/>
                </a:lnTo>
                <a:lnTo>
                  <a:pt x="36525" y="53824"/>
                </a:lnTo>
                <a:lnTo>
                  <a:pt x="73851" y="85767"/>
                </a:lnTo>
                <a:lnTo>
                  <a:pt x="114557" y="112179"/>
                </a:lnTo>
                <a:lnTo>
                  <a:pt x="158010" y="132936"/>
                </a:lnTo>
                <a:lnTo>
                  <a:pt x="203576" y="147914"/>
                </a:lnTo>
                <a:lnTo>
                  <a:pt x="250621" y="156992"/>
                </a:lnTo>
                <a:lnTo>
                  <a:pt x="298513" y="160045"/>
                </a:lnTo>
                <a:lnTo>
                  <a:pt x="346241" y="156998"/>
                </a:lnTo>
                <a:lnTo>
                  <a:pt x="393565" y="147778"/>
                </a:lnTo>
                <a:lnTo>
                  <a:pt x="439857" y="132265"/>
                </a:lnTo>
                <a:lnTo>
                  <a:pt x="484492" y="110337"/>
                </a:lnTo>
                <a:lnTo>
                  <a:pt x="524040" y="83654"/>
                </a:lnTo>
                <a:lnTo>
                  <a:pt x="521677" y="106451"/>
                </a:lnTo>
                <a:lnTo>
                  <a:pt x="538568" y="92722"/>
                </a:lnTo>
                <a:lnTo>
                  <a:pt x="542289" y="56654"/>
                </a:lnTo>
                <a:lnTo>
                  <a:pt x="506221" y="52920"/>
                </a:lnTo>
                <a:lnTo>
                  <a:pt x="489330" y="66662"/>
                </a:lnTo>
                <a:lnTo>
                  <a:pt x="512089" y="69011"/>
                </a:lnTo>
                <a:lnTo>
                  <a:pt x="503103" y="75657"/>
                </a:lnTo>
                <a:lnTo>
                  <a:pt x="432437" y="114873"/>
                </a:lnTo>
                <a:lnTo>
                  <a:pt x="388265" y="129629"/>
                </a:lnTo>
                <a:lnTo>
                  <a:pt x="343111" y="138352"/>
                </a:lnTo>
                <a:lnTo>
                  <a:pt x="297573" y="141156"/>
                </a:lnTo>
                <a:lnTo>
                  <a:pt x="252245" y="138160"/>
                </a:lnTo>
                <a:lnTo>
                  <a:pt x="207726" y="129479"/>
                </a:lnTo>
                <a:lnTo>
                  <a:pt x="164612" y="115229"/>
                </a:lnTo>
                <a:lnTo>
                  <a:pt x="123499" y="95528"/>
                </a:lnTo>
                <a:lnTo>
                  <a:pt x="84984" y="70491"/>
                </a:lnTo>
                <a:lnTo>
                  <a:pt x="49664" y="40235"/>
                </a:lnTo>
                <a:lnTo>
                  <a:pt x="18135" y="4876"/>
                </a:lnTo>
                <a:lnTo>
                  <a:pt x="14935" y="762"/>
                </a:lnTo>
                <a:lnTo>
                  <a:pt x="9004" y="0"/>
                </a:lnTo>
                <a:close/>
              </a:path>
            </a:pathLst>
          </a:custGeom>
          <a:solidFill>
            <a:srgbClr val="254D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9238880" y="4580985"/>
            <a:ext cx="262255" cy="508000"/>
          </a:xfrm>
          <a:custGeom>
            <a:avLst/>
            <a:gdLst/>
            <a:ahLst/>
            <a:cxnLst/>
            <a:rect l="l" t="t" r="r" b="b"/>
            <a:pathLst>
              <a:path w="262254" h="508000">
                <a:moveTo>
                  <a:pt x="33096" y="0"/>
                </a:moveTo>
                <a:lnTo>
                  <a:pt x="0" y="14808"/>
                </a:lnTo>
                <a:lnTo>
                  <a:pt x="14808" y="47904"/>
                </a:lnTo>
                <a:lnTo>
                  <a:pt x="35153" y="55664"/>
                </a:lnTo>
                <a:lnTo>
                  <a:pt x="25793" y="34772"/>
                </a:lnTo>
                <a:lnTo>
                  <a:pt x="36045" y="39235"/>
                </a:lnTo>
                <a:lnTo>
                  <a:pt x="105341" y="80824"/>
                </a:lnTo>
                <a:lnTo>
                  <a:pt x="140207" y="111696"/>
                </a:lnTo>
                <a:lnTo>
                  <a:pt x="170339" y="146437"/>
                </a:lnTo>
                <a:lnTo>
                  <a:pt x="195539" y="184472"/>
                </a:lnTo>
                <a:lnTo>
                  <a:pt x="215610" y="225224"/>
                </a:lnTo>
                <a:lnTo>
                  <a:pt x="230355" y="268120"/>
                </a:lnTo>
                <a:lnTo>
                  <a:pt x="239575" y="312584"/>
                </a:lnTo>
                <a:lnTo>
                  <a:pt x="243072" y="358041"/>
                </a:lnTo>
                <a:lnTo>
                  <a:pt x="240651" y="403918"/>
                </a:lnTo>
                <a:lnTo>
                  <a:pt x="232112" y="449638"/>
                </a:lnTo>
                <a:lnTo>
                  <a:pt x="217258" y="494626"/>
                </a:lnTo>
                <a:lnTo>
                  <a:pt x="215290" y="499452"/>
                </a:lnTo>
                <a:lnTo>
                  <a:pt x="217614" y="504977"/>
                </a:lnTo>
                <a:lnTo>
                  <a:pt x="223608" y="507415"/>
                </a:lnTo>
                <a:lnTo>
                  <a:pt x="226009" y="507644"/>
                </a:lnTo>
                <a:lnTo>
                  <a:pt x="229743" y="507644"/>
                </a:lnTo>
                <a:lnTo>
                  <a:pt x="250407" y="454363"/>
                </a:lnTo>
                <a:lnTo>
                  <a:pt x="259404" y="406204"/>
                </a:lnTo>
                <a:lnTo>
                  <a:pt x="261958" y="357880"/>
                </a:lnTo>
                <a:lnTo>
                  <a:pt x="258276" y="309996"/>
                </a:lnTo>
                <a:lnTo>
                  <a:pt x="248567" y="263159"/>
                </a:lnTo>
                <a:lnTo>
                  <a:pt x="233038" y="217973"/>
                </a:lnTo>
                <a:lnTo>
                  <a:pt x="211899" y="175045"/>
                </a:lnTo>
                <a:lnTo>
                  <a:pt x="185356" y="134980"/>
                </a:lnTo>
                <a:lnTo>
                  <a:pt x="153617" y="98385"/>
                </a:lnTo>
                <a:lnTo>
                  <a:pt x="116892" y="65864"/>
                </a:lnTo>
                <a:lnTo>
                  <a:pt x="75387" y="38023"/>
                </a:lnTo>
                <a:lnTo>
                  <a:pt x="32537" y="17119"/>
                </a:lnTo>
                <a:lnTo>
                  <a:pt x="53441" y="7759"/>
                </a:lnTo>
                <a:lnTo>
                  <a:pt x="33096" y="0"/>
                </a:lnTo>
                <a:close/>
              </a:path>
            </a:pathLst>
          </a:custGeom>
          <a:solidFill>
            <a:srgbClr val="254D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786875" y="4622520"/>
            <a:ext cx="923925" cy="678815"/>
          </a:xfrm>
          <a:custGeom>
            <a:avLst/>
            <a:gdLst/>
            <a:ahLst/>
            <a:cxnLst/>
            <a:rect l="l" t="t" r="r" b="b"/>
            <a:pathLst>
              <a:path w="923925" h="678814">
                <a:moveTo>
                  <a:pt x="316014" y="185635"/>
                </a:moveTo>
                <a:lnTo>
                  <a:pt x="312064" y="166585"/>
                </a:lnTo>
                <a:lnTo>
                  <a:pt x="303796" y="153885"/>
                </a:lnTo>
                <a:lnTo>
                  <a:pt x="301307" y="150075"/>
                </a:lnTo>
                <a:lnTo>
                  <a:pt x="297116" y="147408"/>
                </a:lnTo>
                <a:lnTo>
                  <a:pt x="297116" y="185635"/>
                </a:lnTo>
                <a:lnTo>
                  <a:pt x="294373" y="198335"/>
                </a:lnTo>
                <a:lnTo>
                  <a:pt x="287045" y="208495"/>
                </a:lnTo>
                <a:lnTo>
                  <a:pt x="276390" y="214845"/>
                </a:lnTo>
                <a:lnTo>
                  <a:pt x="269608" y="216204"/>
                </a:lnTo>
                <a:lnTo>
                  <a:pt x="269608" y="285965"/>
                </a:lnTo>
                <a:lnTo>
                  <a:pt x="269595" y="303745"/>
                </a:lnTo>
                <a:lnTo>
                  <a:pt x="266814" y="320255"/>
                </a:lnTo>
                <a:lnTo>
                  <a:pt x="262128" y="318985"/>
                </a:lnTo>
                <a:lnTo>
                  <a:pt x="252285" y="318985"/>
                </a:lnTo>
                <a:lnTo>
                  <a:pt x="227507" y="324065"/>
                </a:lnTo>
                <a:lnTo>
                  <a:pt x="207238" y="338035"/>
                </a:lnTo>
                <a:lnTo>
                  <a:pt x="193573" y="357085"/>
                </a:lnTo>
                <a:lnTo>
                  <a:pt x="188556" y="382485"/>
                </a:lnTo>
                <a:lnTo>
                  <a:pt x="188556" y="388835"/>
                </a:lnTo>
                <a:lnTo>
                  <a:pt x="189865" y="395185"/>
                </a:lnTo>
                <a:lnTo>
                  <a:pt x="191770" y="401535"/>
                </a:lnTo>
                <a:lnTo>
                  <a:pt x="177114" y="405345"/>
                </a:lnTo>
                <a:lnTo>
                  <a:pt x="162229" y="406615"/>
                </a:lnTo>
                <a:lnTo>
                  <a:pt x="147294" y="406615"/>
                </a:lnTo>
                <a:lnTo>
                  <a:pt x="132461" y="404075"/>
                </a:lnTo>
                <a:lnTo>
                  <a:pt x="124358" y="401535"/>
                </a:lnTo>
                <a:lnTo>
                  <a:pt x="119126" y="400265"/>
                </a:lnTo>
                <a:lnTo>
                  <a:pt x="117805" y="400265"/>
                </a:lnTo>
                <a:lnTo>
                  <a:pt x="115176" y="399110"/>
                </a:lnTo>
                <a:lnTo>
                  <a:pt x="115176" y="419315"/>
                </a:lnTo>
                <a:lnTo>
                  <a:pt x="98894" y="429475"/>
                </a:lnTo>
                <a:lnTo>
                  <a:pt x="80365" y="433285"/>
                </a:lnTo>
                <a:lnTo>
                  <a:pt x="61226" y="432015"/>
                </a:lnTo>
                <a:lnTo>
                  <a:pt x="43103" y="424395"/>
                </a:lnTo>
                <a:lnTo>
                  <a:pt x="26885" y="407885"/>
                </a:lnTo>
                <a:lnTo>
                  <a:pt x="18554" y="386295"/>
                </a:lnTo>
                <a:lnTo>
                  <a:pt x="18592" y="364705"/>
                </a:lnTo>
                <a:lnTo>
                  <a:pt x="27520" y="343115"/>
                </a:lnTo>
                <a:lnTo>
                  <a:pt x="29083" y="340575"/>
                </a:lnTo>
                <a:lnTo>
                  <a:pt x="30797" y="338035"/>
                </a:lnTo>
                <a:lnTo>
                  <a:pt x="32651" y="336765"/>
                </a:lnTo>
                <a:lnTo>
                  <a:pt x="33108" y="338035"/>
                </a:lnTo>
                <a:lnTo>
                  <a:pt x="33731" y="339305"/>
                </a:lnTo>
                <a:lnTo>
                  <a:pt x="34759" y="341845"/>
                </a:lnTo>
                <a:lnTo>
                  <a:pt x="35166" y="343115"/>
                </a:lnTo>
                <a:lnTo>
                  <a:pt x="36169" y="345655"/>
                </a:lnTo>
                <a:lnTo>
                  <a:pt x="36715" y="346925"/>
                </a:lnTo>
                <a:lnTo>
                  <a:pt x="38011" y="349465"/>
                </a:lnTo>
                <a:lnTo>
                  <a:pt x="38900" y="350735"/>
                </a:lnTo>
                <a:lnTo>
                  <a:pt x="41173" y="355815"/>
                </a:lnTo>
                <a:lnTo>
                  <a:pt x="42621" y="358355"/>
                </a:lnTo>
                <a:lnTo>
                  <a:pt x="48755" y="368515"/>
                </a:lnTo>
                <a:lnTo>
                  <a:pt x="51130" y="372325"/>
                </a:lnTo>
                <a:lnTo>
                  <a:pt x="53936" y="376135"/>
                </a:lnTo>
                <a:lnTo>
                  <a:pt x="54495" y="376135"/>
                </a:lnTo>
                <a:lnTo>
                  <a:pt x="59245" y="382485"/>
                </a:lnTo>
                <a:lnTo>
                  <a:pt x="64287" y="387565"/>
                </a:lnTo>
                <a:lnTo>
                  <a:pt x="69634" y="392645"/>
                </a:lnTo>
                <a:lnTo>
                  <a:pt x="75260" y="396455"/>
                </a:lnTo>
                <a:lnTo>
                  <a:pt x="75628" y="397725"/>
                </a:lnTo>
                <a:lnTo>
                  <a:pt x="76022" y="397725"/>
                </a:lnTo>
                <a:lnTo>
                  <a:pt x="79641" y="400265"/>
                </a:lnTo>
                <a:lnTo>
                  <a:pt x="83007" y="402805"/>
                </a:lnTo>
                <a:lnTo>
                  <a:pt x="87744" y="405345"/>
                </a:lnTo>
                <a:lnTo>
                  <a:pt x="89014" y="406615"/>
                </a:lnTo>
                <a:lnTo>
                  <a:pt x="92964" y="409155"/>
                </a:lnTo>
                <a:lnTo>
                  <a:pt x="95694" y="410425"/>
                </a:lnTo>
                <a:lnTo>
                  <a:pt x="100228" y="412965"/>
                </a:lnTo>
                <a:lnTo>
                  <a:pt x="101968" y="412965"/>
                </a:lnTo>
                <a:lnTo>
                  <a:pt x="104800" y="414235"/>
                </a:lnTo>
                <a:lnTo>
                  <a:pt x="105803" y="415505"/>
                </a:lnTo>
                <a:lnTo>
                  <a:pt x="108432" y="416775"/>
                </a:lnTo>
                <a:lnTo>
                  <a:pt x="110007" y="416775"/>
                </a:lnTo>
                <a:lnTo>
                  <a:pt x="112788" y="418045"/>
                </a:lnTo>
                <a:lnTo>
                  <a:pt x="113931" y="418045"/>
                </a:lnTo>
                <a:lnTo>
                  <a:pt x="115176" y="419315"/>
                </a:lnTo>
                <a:lnTo>
                  <a:pt x="115176" y="399110"/>
                </a:lnTo>
                <a:lnTo>
                  <a:pt x="112064" y="397725"/>
                </a:lnTo>
                <a:lnTo>
                  <a:pt x="107734" y="395185"/>
                </a:lnTo>
                <a:lnTo>
                  <a:pt x="103212" y="392645"/>
                </a:lnTo>
                <a:lnTo>
                  <a:pt x="102857" y="392645"/>
                </a:lnTo>
                <a:lnTo>
                  <a:pt x="98463" y="390105"/>
                </a:lnTo>
                <a:lnTo>
                  <a:pt x="67945" y="362165"/>
                </a:lnTo>
                <a:lnTo>
                  <a:pt x="63766" y="357085"/>
                </a:lnTo>
                <a:lnTo>
                  <a:pt x="61404" y="353275"/>
                </a:lnTo>
                <a:lnTo>
                  <a:pt x="58915" y="349465"/>
                </a:lnTo>
                <a:lnTo>
                  <a:pt x="58534" y="348195"/>
                </a:lnTo>
                <a:lnTo>
                  <a:pt x="56032" y="344385"/>
                </a:lnTo>
                <a:lnTo>
                  <a:pt x="54165" y="339305"/>
                </a:lnTo>
                <a:lnTo>
                  <a:pt x="53035" y="336765"/>
                </a:lnTo>
                <a:lnTo>
                  <a:pt x="51904" y="334225"/>
                </a:lnTo>
                <a:lnTo>
                  <a:pt x="49657" y="326605"/>
                </a:lnTo>
                <a:lnTo>
                  <a:pt x="48590" y="324065"/>
                </a:lnTo>
                <a:lnTo>
                  <a:pt x="47726" y="320255"/>
                </a:lnTo>
                <a:lnTo>
                  <a:pt x="45021" y="302475"/>
                </a:lnTo>
                <a:lnTo>
                  <a:pt x="45034" y="284695"/>
                </a:lnTo>
                <a:lnTo>
                  <a:pt x="56121" y="244055"/>
                </a:lnTo>
                <a:lnTo>
                  <a:pt x="68503" y="225005"/>
                </a:lnTo>
                <a:lnTo>
                  <a:pt x="71488" y="221195"/>
                </a:lnTo>
                <a:lnTo>
                  <a:pt x="71793" y="221195"/>
                </a:lnTo>
                <a:lnTo>
                  <a:pt x="74472" y="217385"/>
                </a:lnTo>
                <a:lnTo>
                  <a:pt x="75742" y="216115"/>
                </a:lnTo>
                <a:lnTo>
                  <a:pt x="77000" y="214845"/>
                </a:lnTo>
                <a:lnTo>
                  <a:pt x="80238" y="212305"/>
                </a:lnTo>
                <a:lnTo>
                  <a:pt x="80848" y="211035"/>
                </a:lnTo>
                <a:lnTo>
                  <a:pt x="83832" y="208495"/>
                </a:lnTo>
                <a:lnTo>
                  <a:pt x="86334" y="207225"/>
                </a:lnTo>
                <a:lnTo>
                  <a:pt x="89763" y="204685"/>
                </a:lnTo>
                <a:lnTo>
                  <a:pt x="93878" y="200875"/>
                </a:lnTo>
                <a:lnTo>
                  <a:pt x="96380" y="199605"/>
                </a:lnTo>
                <a:lnTo>
                  <a:pt x="103809" y="194525"/>
                </a:lnTo>
                <a:lnTo>
                  <a:pt x="108877" y="191985"/>
                </a:lnTo>
                <a:lnTo>
                  <a:pt x="114261" y="190715"/>
                </a:lnTo>
                <a:lnTo>
                  <a:pt x="143954" y="181825"/>
                </a:lnTo>
                <a:lnTo>
                  <a:pt x="173634" y="183095"/>
                </a:lnTo>
                <a:lnTo>
                  <a:pt x="201828" y="190715"/>
                </a:lnTo>
                <a:lnTo>
                  <a:pt x="227037" y="205955"/>
                </a:lnTo>
                <a:lnTo>
                  <a:pt x="227520" y="205955"/>
                </a:lnTo>
                <a:lnTo>
                  <a:pt x="228041" y="207225"/>
                </a:lnTo>
                <a:lnTo>
                  <a:pt x="231127" y="208495"/>
                </a:lnTo>
                <a:lnTo>
                  <a:pt x="233641" y="211035"/>
                </a:lnTo>
                <a:lnTo>
                  <a:pt x="236220" y="213575"/>
                </a:lnTo>
                <a:lnTo>
                  <a:pt x="236385" y="213575"/>
                </a:lnTo>
                <a:lnTo>
                  <a:pt x="239090" y="216115"/>
                </a:lnTo>
                <a:lnTo>
                  <a:pt x="241528" y="219925"/>
                </a:lnTo>
                <a:lnTo>
                  <a:pt x="244640" y="222465"/>
                </a:lnTo>
                <a:lnTo>
                  <a:pt x="245325" y="223735"/>
                </a:lnTo>
                <a:lnTo>
                  <a:pt x="246075" y="225005"/>
                </a:lnTo>
                <a:lnTo>
                  <a:pt x="250494" y="231355"/>
                </a:lnTo>
                <a:lnTo>
                  <a:pt x="254558" y="237705"/>
                </a:lnTo>
                <a:lnTo>
                  <a:pt x="258216" y="244055"/>
                </a:lnTo>
                <a:lnTo>
                  <a:pt x="261429" y="251675"/>
                </a:lnTo>
                <a:lnTo>
                  <a:pt x="266890" y="268185"/>
                </a:lnTo>
                <a:lnTo>
                  <a:pt x="269608" y="285965"/>
                </a:lnTo>
                <a:lnTo>
                  <a:pt x="269608" y="216204"/>
                </a:lnTo>
                <a:lnTo>
                  <a:pt x="263702" y="217385"/>
                </a:lnTo>
                <a:lnTo>
                  <a:pt x="263448" y="216115"/>
                </a:lnTo>
                <a:lnTo>
                  <a:pt x="262864" y="216115"/>
                </a:lnTo>
                <a:lnTo>
                  <a:pt x="256870" y="208495"/>
                </a:lnTo>
                <a:lnTo>
                  <a:pt x="250342" y="200875"/>
                </a:lnTo>
                <a:lnTo>
                  <a:pt x="243319" y="194525"/>
                </a:lnTo>
                <a:lnTo>
                  <a:pt x="235800" y="189445"/>
                </a:lnTo>
                <a:lnTo>
                  <a:pt x="235407" y="188175"/>
                </a:lnTo>
                <a:lnTo>
                  <a:pt x="234683" y="188175"/>
                </a:lnTo>
                <a:lnTo>
                  <a:pt x="234594" y="185635"/>
                </a:lnTo>
                <a:lnTo>
                  <a:pt x="235331" y="181825"/>
                </a:lnTo>
                <a:lnTo>
                  <a:pt x="236321" y="176745"/>
                </a:lnTo>
                <a:lnTo>
                  <a:pt x="237058" y="172935"/>
                </a:lnTo>
                <a:lnTo>
                  <a:pt x="243763" y="164045"/>
                </a:lnTo>
                <a:lnTo>
                  <a:pt x="253707" y="156425"/>
                </a:lnTo>
                <a:lnTo>
                  <a:pt x="265861" y="153885"/>
                </a:lnTo>
                <a:lnTo>
                  <a:pt x="278015" y="156425"/>
                </a:lnTo>
                <a:lnTo>
                  <a:pt x="287947" y="164045"/>
                </a:lnTo>
                <a:lnTo>
                  <a:pt x="294652" y="172935"/>
                </a:lnTo>
                <a:lnTo>
                  <a:pt x="297116" y="185635"/>
                </a:lnTo>
                <a:lnTo>
                  <a:pt x="297116" y="147408"/>
                </a:lnTo>
                <a:lnTo>
                  <a:pt x="285369" y="139915"/>
                </a:lnTo>
                <a:lnTo>
                  <a:pt x="265861" y="136105"/>
                </a:lnTo>
                <a:lnTo>
                  <a:pt x="248361" y="138645"/>
                </a:lnTo>
                <a:lnTo>
                  <a:pt x="233553" y="147535"/>
                </a:lnTo>
                <a:lnTo>
                  <a:pt x="222592" y="160235"/>
                </a:lnTo>
                <a:lnTo>
                  <a:pt x="216585" y="176745"/>
                </a:lnTo>
                <a:lnTo>
                  <a:pt x="210781" y="174205"/>
                </a:lnTo>
                <a:lnTo>
                  <a:pt x="207746" y="172935"/>
                </a:lnTo>
                <a:lnTo>
                  <a:pt x="182892" y="165315"/>
                </a:lnTo>
                <a:lnTo>
                  <a:pt x="157416" y="162775"/>
                </a:lnTo>
                <a:lnTo>
                  <a:pt x="131927" y="165315"/>
                </a:lnTo>
                <a:lnTo>
                  <a:pt x="107048" y="172935"/>
                </a:lnTo>
                <a:lnTo>
                  <a:pt x="106057" y="172935"/>
                </a:lnTo>
                <a:lnTo>
                  <a:pt x="105143" y="174205"/>
                </a:lnTo>
                <a:lnTo>
                  <a:pt x="104178" y="174205"/>
                </a:lnTo>
                <a:lnTo>
                  <a:pt x="97663" y="158965"/>
                </a:lnTo>
                <a:lnTo>
                  <a:pt x="93294" y="153885"/>
                </a:lnTo>
                <a:lnTo>
                  <a:pt x="86728" y="146265"/>
                </a:lnTo>
                <a:lnTo>
                  <a:pt x="86677" y="183095"/>
                </a:lnTo>
                <a:lnTo>
                  <a:pt x="86093" y="183095"/>
                </a:lnTo>
                <a:lnTo>
                  <a:pt x="83477" y="185635"/>
                </a:lnTo>
                <a:lnTo>
                  <a:pt x="78016" y="189445"/>
                </a:lnTo>
                <a:lnTo>
                  <a:pt x="76923" y="190715"/>
                </a:lnTo>
                <a:lnTo>
                  <a:pt x="73533" y="193255"/>
                </a:lnTo>
                <a:lnTo>
                  <a:pt x="71285" y="194525"/>
                </a:lnTo>
                <a:lnTo>
                  <a:pt x="68237" y="197065"/>
                </a:lnTo>
                <a:lnTo>
                  <a:pt x="67398" y="198335"/>
                </a:lnTo>
                <a:lnTo>
                  <a:pt x="64465" y="200875"/>
                </a:lnTo>
                <a:lnTo>
                  <a:pt x="62445" y="203415"/>
                </a:lnTo>
                <a:lnTo>
                  <a:pt x="58699" y="207225"/>
                </a:lnTo>
                <a:lnTo>
                  <a:pt x="56134" y="209765"/>
                </a:lnTo>
                <a:lnTo>
                  <a:pt x="54508" y="212305"/>
                </a:lnTo>
                <a:lnTo>
                  <a:pt x="52324" y="214845"/>
                </a:lnTo>
                <a:lnTo>
                  <a:pt x="51650" y="216115"/>
                </a:lnTo>
                <a:lnTo>
                  <a:pt x="51079" y="216115"/>
                </a:lnTo>
                <a:lnTo>
                  <a:pt x="40500" y="213575"/>
                </a:lnTo>
                <a:lnTo>
                  <a:pt x="31991" y="205955"/>
                </a:lnTo>
                <a:lnTo>
                  <a:pt x="26314" y="197065"/>
                </a:lnTo>
                <a:lnTo>
                  <a:pt x="24257" y="185635"/>
                </a:lnTo>
                <a:lnTo>
                  <a:pt x="26720" y="172935"/>
                </a:lnTo>
                <a:lnTo>
                  <a:pt x="33426" y="164045"/>
                </a:lnTo>
                <a:lnTo>
                  <a:pt x="43370" y="156425"/>
                </a:lnTo>
                <a:lnTo>
                  <a:pt x="55524" y="153885"/>
                </a:lnTo>
                <a:lnTo>
                  <a:pt x="67144" y="156425"/>
                </a:lnTo>
                <a:lnTo>
                  <a:pt x="76784" y="162775"/>
                </a:lnTo>
                <a:lnTo>
                  <a:pt x="83591" y="171665"/>
                </a:lnTo>
                <a:lnTo>
                  <a:pt x="86677" y="183095"/>
                </a:lnTo>
                <a:lnTo>
                  <a:pt x="86677" y="146240"/>
                </a:lnTo>
                <a:lnTo>
                  <a:pt x="72351" y="138645"/>
                </a:lnTo>
                <a:lnTo>
                  <a:pt x="55524" y="136105"/>
                </a:lnTo>
                <a:lnTo>
                  <a:pt x="36017" y="139915"/>
                </a:lnTo>
                <a:lnTo>
                  <a:pt x="20066" y="150075"/>
                </a:lnTo>
                <a:lnTo>
                  <a:pt x="9309" y="166585"/>
                </a:lnTo>
                <a:lnTo>
                  <a:pt x="5359" y="185635"/>
                </a:lnTo>
                <a:lnTo>
                  <a:pt x="8013" y="202145"/>
                </a:lnTo>
                <a:lnTo>
                  <a:pt x="15379" y="216115"/>
                </a:lnTo>
                <a:lnTo>
                  <a:pt x="26593" y="226275"/>
                </a:lnTo>
                <a:lnTo>
                  <a:pt x="40767" y="233895"/>
                </a:lnTo>
                <a:lnTo>
                  <a:pt x="38989" y="236435"/>
                </a:lnTo>
                <a:lnTo>
                  <a:pt x="26606" y="279615"/>
                </a:lnTo>
                <a:lnTo>
                  <a:pt x="25844" y="297395"/>
                </a:lnTo>
                <a:lnTo>
                  <a:pt x="27609" y="315175"/>
                </a:lnTo>
                <a:lnTo>
                  <a:pt x="21653" y="320255"/>
                </a:lnTo>
                <a:lnTo>
                  <a:pt x="16217" y="325335"/>
                </a:lnTo>
                <a:lnTo>
                  <a:pt x="11874" y="331685"/>
                </a:lnTo>
                <a:lnTo>
                  <a:pt x="50" y="360895"/>
                </a:lnTo>
                <a:lnTo>
                  <a:pt x="0" y="390105"/>
                </a:lnTo>
                <a:lnTo>
                  <a:pt x="11036" y="418045"/>
                </a:lnTo>
                <a:lnTo>
                  <a:pt x="32499" y="439635"/>
                </a:lnTo>
                <a:lnTo>
                  <a:pt x="42760" y="445985"/>
                </a:lnTo>
                <a:lnTo>
                  <a:pt x="53505" y="449795"/>
                </a:lnTo>
                <a:lnTo>
                  <a:pt x="64566" y="452335"/>
                </a:lnTo>
                <a:lnTo>
                  <a:pt x="75768" y="452335"/>
                </a:lnTo>
                <a:lnTo>
                  <a:pt x="92697" y="451065"/>
                </a:lnTo>
                <a:lnTo>
                  <a:pt x="108813" y="445985"/>
                </a:lnTo>
                <a:lnTo>
                  <a:pt x="123482" y="435825"/>
                </a:lnTo>
                <a:lnTo>
                  <a:pt x="126276" y="433285"/>
                </a:lnTo>
                <a:lnTo>
                  <a:pt x="136055" y="424395"/>
                </a:lnTo>
                <a:lnTo>
                  <a:pt x="143103" y="425665"/>
                </a:lnTo>
                <a:lnTo>
                  <a:pt x="168071" y="425665"/>
                </a:lnTo>
                <a:lnTo>
                  <a:pt x="178777" y="424395"/>
                </a:lnTo>
                <a:lnTo>
                  <a:pt x="189395" y="421855"/>
                </a:lnTo>
                <a:lnTo>
                  <a:pt x="199885" y="418045"/>
                </a:lnTo>
                <a:lnTo>
                  <a:pt x="209880" y="429475"/>
                </a:lnTo>
                <a:lnTo>
                  <a:pt x="222262" y="438365"/>
                </a:lnTo>
                <a:lnTo>
                  <a:pt x="236550" y="444715"/>
                </a:lnTo>
                <a:lnTo>
                  <a:pt x="252285" y="445985"/>
                </a:lnTo>
                <a:lnTo>
                  <a:pt x="277063" y="440905"/>
                </a:lnTo>
                <a:lnTo>
                  <a:pt x="297332" y="426935"/>
                </a:lnTo>
                <a:lnTo>
                  <a:pt x="310997" y="407885"/>
                </a:lnTo>
                <a:lnTo>
                  <a:pt x="316014" y="382485"/>
                </a:lnTo>
                <a:lnTo>
                  <a:pt x="313728" y="365975"/>
                </a:lnTo>
                <a:lnTo>
                  <a:pt x="307276" y="350735"/>
                </a:lnTo>
                <a:lnTo>
                  <a:pt x="297294" y="338035"/>
                </a:lnTo>
                <a:lnTo>
                  <a:pt x="297116" y="337896"/>
                </a:lnTo>
                <a:lnTo>
                  <a:pt x="297116" y="382485"/>
                </a:lnTo>
                <a:lnTo>
                  <a:pt x="293585" y="400265"/>
                </a:lnTo>
                <a:lnTo>
                  <a:pt x="283972" y="414235"/>
                </a:lnTo>
                <a:lnTo>
                  <a:pt x="269722" y="424395"/>
                </a:lnTo>
                <a:lnTo>
                  <a:pt x="252285" y="426935"/>
                </a:lnTo>
                <a:lnTo>
                  <a:pt x="234861" y="424395"/>
                </a:lnTo>
                <a:lnTo>
                  <a:pt x="220599" y="414235"/>
                </a:lnTo>
                <a:lnTo>
                  <a:pt x="215353" y="406615"/>
                </a:lnTo>
                <a:lnTo>
                  <a:pt x="210985" y="400265"/>
                </a:lnTo>
                <a:lnTo>
                  <a:pt x="207454" y="382485"/>
                </a:lnTo>
                <a:lnTo>
                  <a:pt x="210985" y="364705"/>
                </a:lnTo>
                <a:lnTo>
                  <a:pt x="220599" y="350735"/>
                </a:lnTo>
                <a:lnTo>
                  <a:pt x="234861" y="340575"/>
                </a:lnTo>
                <a:lnTo>
                  <a:pt x="252285" y="338035"/>
                </a:lnTo>
                <a:lnTo>
                  <a:pt x="269722" y="340575"/>
                </a:lnTo>
                <a:lnTo>
                  <a:pt x="283972" y="350735"/>
                </a:lnTo>
                <a:lnTo>
                  <a:pt x="293585" y="364705"/>
                </a:lnTo>
                <a:lnTo>
                  <a:pt x="297116" y="382485"/>
                </a:lnTo>
                <a:lnTo>
                  <a:pt x="297116" y="337896"/>
                </a:lnTo>
                <a:lnTo>
                  <a:pt x="284429" y="327875"/>
                </a:lnTo>
                <a:lnTo>
                  <a:pt x="285762" y="320255"/>
                </a:lnTo>
                <a:lnTo>
                  <a:pt x="288188" y="306285"/>
                </a:lnTo>
                <a:lnTo>
                  <a:pt x="288531" y="285965"/>
                </a:lnTo>
                <a:lnTo>
                  <a:pt x="285432" y="264375"/>
                </a:lnTo>
                <a:lnTo>
                  <a:pt x="278904" y="244055"/>
                </a:lnTo>
                <a:lnTo>
                  <a:pt x="277622" y="241515"/>
                </a:lnTo>
                <a:lnTo>
                  <a:pt x="274637" y="235165"/>
                </a:lnTo>
                <a:lnTo>
                  <a:pt x="290995" y="228815"/>
                </a:lnTo>
                <a:lnTo>
                  <a:pt x="304114" y="217385"/>
                </a:lnTo>
                <a:lnTo>
                  <a:pt x="312839" y="203415"/>
                </a:lnTo>
                <a:lnTo>
                  <a:pt x="316014" y="185635"/>
                </a:lnTo>
                <a:close/>
              </a:path>
              <a:path w="923925" h="678814">
                <a:moveTo>
                  <a:pt x="923594" y="663790"/>
                </a:moveTo>
                <a:lnTo>
                  <a:pt x="919365" y="659549"/>
                </a:lnTo>
                <a:lnTo>
                  <a:pt x="741095" y="659549"/>
                </a:lnTo>
                <a:lnTo>
                  <a:pt x="721169" y="599770"/>
                </a:lnTo>
                <a:lnTo>
                  <a:pt x="721169" y="659549"/>
                </a:lnTo>
                <a:lnTo>
                  <a:pt x="447611" y="659549"/>
                </a:lnTo>
                <a:lnTo>
                  <a:pt x="471284" y="588518"/>
                </a:lnTo>
                <a:lnTo>
                  <a:pt x="697484" y="588518"/>
                </a:lnTo>
                <a:lnTo>
                  <a:pt x="721169" y="659549"/>
                </a:lnTo>
                <a:lnTo>
                  <a:pt x="721169" y="599770"/>
                </a:lnTo>
                <a:lnTo>
                  <a:pt x="717423" y="588518"/>
                </a:lnTo>
                <a:lnTo>
                  <a:pt x="711123" y="569620"/>
                </a:lnTo>
                <a:lnTo>
                  <a:pt x="691184" y="509816"/>
                </a:lnTo>
                <a:lnTo>
                  <a:pt x="691184" y="569620"/>
                </a:lnTo>
                <a:lnTo>
                  <a:pt x="477583" y="569620"/>
                </a:lnTo>
                <a:lnTo>
                  <a:pt x="501269" y="498576"/>
                </a:lnTo>
                <a:lnTo>
                  <a:pt x="667499" y="498576"/>
                </a:lnTo>
                <a:lnTo>
                  <a:pt x="691184" y="569620"/>
                </a:lnTo>
                <a:lnTo>
                  <a:pt x="691184" y="509816"/>
                </a:lnTo>
                <a:lnTo>
                  <a:pt x="687438" y="498576"/>
                </a:lnTo>
                <a:lnTo>
                  <a:pt x="794232" y="498576"/>
                </a:lnTo>
                <a:lnTo>
                  <a:pt x="821220" y="493115"/>
                </a:lnTo>
                <a:lnTo>
                  <a:pt x="843292" y="478231"/>
                </a:lnTo>
                <a:lnTo>
                  <a:pt x="858189" y="456158"/>
                </a:lnTo>
                <a:lnTo>
                  <a:pt x="863650" y="429171"/>
                </a:lnTo>
                <a:lnTo>
                  <a:pt x="863650" y="309257"/>
                </a:lnTo>
                <a:lnTo>
                  <a:pt x="843292" y="260210"/>
                </a:lnTo>
                <a:lnTo>
                  <a:pt x="794232" y="239852"/>
                </a:lnTo>
                <a:lnTo>
                  <a:pt x="683780" y="239852"/>
                </a:lnTo>
                <a:lnTo>
                  <a:pt x="683780" y="138836"/>
                </a:lnTo>
                <a:lnTo>
                  <a:pt x="683780" y="124167"/>
                </a:lnTo>
                <a:lnTo>
                  <a:pt x="679538" y="119938"/>
                </a:lnTo>
                <a:lnTo>
                  <a:pt x="664870" y="119938"/>
                </a:lnTo>
                <a:lnTo>
                  <a:pt x="664870" y="138836"/>
                </a:lnTo>
                <a:lnTo>
                  <a:pt x="664870" y="359752"/>
                </a:lnTo>
                <a:lnTo>
                  <a:pt x="503897" y="359752"/>
                </a:lnTo>
                <a:lnTo>
                  <a:pt x="503897" y="138836"/>
                </a:lnTo>
                <a:lnTo>
                  <a:pt x="664870" y="138836"/>
                </a:lnTo>
                <a:lnTo>
                  <a:pt x="664870" y="119938"/>
                </a:lnTo>
                <a:lnTo>
                  <a:pt x="653796" y="119938"/>
                </a:lnTo>
                <a:lnTo>
                  <a:pt x="653796" y="18910"/>
                </a:lnTo>
                <a:lnTo>
                  <a:pt x="653796" y="4241"/>
                </a:lnTo>
                <a:lnTo>
                  <a:pt x="649566" y="0"/>
                </a:lnTo>
                <a:lnTo>
                  <a:pt x="634898" y="0"/>
                </a:lnTo>
                <a:lnTo>
                  <a:pt x="634898" y="18910"/>
                </a:lnTo>
                <a:lnTo>
                  <a:pt x="634898" y="119938"/>
                </a:lnTo>
                <a:lnTo>
                  <a:pt x="533882" y="119938"/>
                </a:lnTo>
                <a:lnTo>
                  <a:pt x="533882" y="18910"/>
                </a:lnTo>
                <a:lnTo>
                  <a:pt x="634898" y="18910"/>
                </a:lnTo>
                <a:lnTo>
                  <a:pt x="634898" y="0"/>
                </a:lnTo>
                <a:lnTo>
                  <a:pt x="519201" y="0"/>
                </a:lnTo>
                <a:lnTo>
                  <a:pt x="514972" y="4241"/>
                </a:lnTo>
                <a:lnTo>
                  <a:pt x="514972" y="119938"/>
                </a:lnTo>
                <a:lnTo>
                  <a:pt x="489229" y="119938"/>
                </a:lnTo>
                <a:lnTo>
                  <a:pt x="485000" y="124167"/>
                </a:lnTo>
                <a:lnTo>
                  <a:pt x="485000" y="374434"/>
                </a:lnTo>
                <a:lnTo>
                  <a:pt x="489229" y="378663"/>
                </a:lnTo>
                <a:lnTo>
                  <a:pt x="679538" y="378663"/>
                </a:lnTo>
                <a:lnTo>
                  <a:pt x="683780" y="374434"/>
                </a:lnTo>
                <a:lnTo>
                  <a:pt x="683780" y="359752"/>
                </a:lnTo>
                <a:lnTo>
                  <a:pt x="683780" y="258749"/>
                </a:lnTo>
                <a:lnTo>
                  <a:pt x="794232" y="258749"/>
                </a:lnTo>
                <a:lnTo>
                  <a:pt x="813879" y="262724"/>
                </a:lnTo>
                <a:lnTo>
                  <a:pt x="829932" y="273558"/>
                </a:lnTo>
                <a:lnTo>
                  <a:pt x="840778" y="289610"/>
                </a:lnTo>
                <a:lnTo>
                  <a:pt x="844753" y="309257"/>
                </a:lnTo>
                <a:lnTo>
                  <a:pt x="844753" y="429171"/>
                </a:lnTo>
                <a:lnTo>
                  <a:pt x="840778" y="448805"/>
                </a:lnTo>
                <a:lnTo>
                  <a:pt x="829932" y="464870"/>
                </a:lnTo>
                <a:lnTo>
                  <a:pt x="813879" y="475703"/>
                </a:lnTo>
                <a:lnTo>
                  <a:pt x="794232" y="479679"/>
                </a:lnTo>
                <a:lnTo>
                  <a:pt x="369316" y="479679"/>
                </a:lnTo>
                <a:lnTo>
                  <a:pt x="365074" y="483908"/>
                </a:lnTo>
                <a:lnTo>
                  <a:pt x="365074" y="494347"/>
                </a:lnTo>
                <a:lnTo>
                  <a:pt x="369316" y="498576"/>
                </a:lnTo>
                <a:lnTo>
                  <a:pt x="481330" y="498576"/>
                </a:lnTo>
                <a:lnTo>
                  <a:pt x="427672" y="659549"/>
                </a:lnTo>
                <a:lnTo>
                  <a:pt x="249389" y="659549"/>
                </a:lnTo>
                <a:lnTo>
                  <a:pt x="245160" y="663790"/>
                </a:lnTo>
                <a:lnTo>
                  <a:pt x="245160" y="674217"/>
                </a:lnTo>
                <a:lnTo>
                  <a:pt x="249389" y="678459"/>
                </a:lnTo>
                <a:lnTo>
                  <a:pt x="919365" y="678459"/>
                </a:lnTo>
                <a:lnTo>
                  <a:pt x="923594" y="674217"/>
                </a:lnTo>
                <a:lnTo>
                  <a:pt x="923594" y="663790"/>
                </a:lnTo>
                <a:close/>
              </a:path>
            </a:pathLst>
          </a:custGeom>
          <a:solidFill>
            <a:srgbClr val="254D9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880441" y="4852426"/>
            <a:ext cx="73190" cy="73177"/>
          </a:xfrm>
          <a:prstGeom prst="rect">
            <a:avLst/>
          </a:prstGeom>
        </p:spPr>
      </p:pic>
      <p:grpSp>
        <p:nvGrpSpPr>
          <p:cNvPr id="19" name="object 19"/>
          <p:cNvGrpSpPr/>
          <p:nvPr/>
        </p:nvGrpSpPr>
        <p:grpSpPr>
          <a:xfrm>
            <a:off x="6355330" y="4570700"/>
            <a:ext cx="1162050" cy="824865"/>
            <a:chOff x="6355330" y="4570700"/>
            <a:chExt cx="1162050" cy="824865"/>
          </a:xfrm>
        </p:grpSpPr>
        <p:sp>
          <p:nvSpPr>
            <p:cNvPr id="20" name="object 20"/>
            <p:cNvSpPr/>
            <p:nvPr/>
          </p:nvSpPr>
          <p:spPr>
            <a:xfrm>
              <a:off x="6355330" y="4974050"/>
              <a:ext cx="421640" cy="421640"/>
            </a:xfrm>
            <a:custGeom>
              <a:avLst/>
              <a:gdLst/>
              <a:ahLst/>
              <a:cxnLst/>
              <a:rect l="l" t="t" r="r" b="b"/>
              <a:pathLst>
                <a:path w="421640" h="421639">
                  <a:moveTo>
                    <a:pt x="210591" y="0"/>
                  </a:moveTo>
                  <a:lnTo>
                    <a:pt x="162304" y="5561"/>
                  </a:lnTo>
                  <a:lnTo>
                    <a:pt x="117978" y="21404"/>
                  </a:lnTo>
                  <a:lnTo>
                    <a:pt x="78877" y="46264"/>
                  </a:lnTo>
                  <a:lnTo>
                    <a:pt x="46264" y="78877"/>
                  </a:lnTo>
                  <a:lnTo>
                    <a:pt x="21404" y="117978"/>
                  </a:lnTo>
                  <a:lnTo>
                    <a:pt x="5561" y="162304"/>
                  </a:lnTo>
                  <a:lnTo>
                    <a:pt x="0" y="210591"/>
                  </a:lnTo>
                  <a:lnTo>
                    <a:pt x="5561" y="258878"/>
                  </a:lnTo>
                  <a:lnTo>
                    <a:pt x="21404" y="303204"/>
                  </a:lnTo>
                  <a:lnTo>
                    <a:pt x="46264" y="342305"/>
                  </a:lnTo>
                  <a:lnTo>
                    <a:pt x="78877" y="374918"/>
                  </a:lnTo>
                  <a:lnTo>
                    <a:pt x="117978" y="399778"/>
                  </a:lnTo>
                  <a:lnTo>
                    <a:pt x="162304" y="415620"/>
                  </a:lnTo>
                  <a:lnTo>
                    <a:pt x="210591" y="421182"/>
                  </a:lnTo>
                  <a:lnTo>
                    <a:pt x="258883" y="415620"/>
                  </a:lnTo>
                  <a:lnTo>
                    <a:pt x="303214" y="399778"/>
                  </a:lnTo>
                  <a:lnTo>
                    <a:pt x="342320" y="374918"/>
                  </a:lnTo>
                  <a:lnTo>
                    <a:pt x="374937" y="342305"/>
                  </a:lnTo>
                  <a:lnTo>
                    <a:pt x="399800" y="303204"/>
                  </a:lnTo>
                  <a:lnTo>
                    <a:pt x="415645" y="258878"/>
                  </a:lnTo>
                  <a:lnTo>
                    <a:pt x="421208" y="210591"/>
                  </a:lnTo>
                  <a:lnTo>
                    <a:pt x="415645" y="162304"/>
                  </a:lnTo>
                  <a:lnTo>
                    <a:pt x="399800" y="117978"/>
                  </a:lnTo>
                  <a:lnTo>
                    <a:pt x="374937" y="78877"/>
                  </a:lnTo>
                  <a:lnTo>
                    <a:pt x="342320" y="46264"/>
                  </a:lnTo>
                  <a:lnTo>
                    <a:pt x="303214" y="21404"/>
                  </a:lnTo>
                  <a:lnTo>
                    <a:pt x="258883" y="5561"/>
                  </a:lnTo>
                  <a:lnTo>
                    <a:pt x="21059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6777520" y="4570704"/>
              <a:ext cx="739775" cy="732790"/>
            </a:xfrm>
            <a:custGeom>
              <a:avLst/>
              <a:gdLst/>
              <a:ahLst/>
              <a:cxnLst/>
              <a:rect l="l" t="t" r="r" b="b"/>
              <a:pathLst>
                <a:path w="739775" h="732789">
                  <a:moveTo>
                    <a:pt x="267677" y="702945"/>
                  </a:moveTo>
                  <a:lnTo>
                    <a:pt x="207683" y="657326"/>
                  </a:lnTo>
                  <a:lnTo>
                    <a:pt x="204152" y="685304"/>
                  </a:lnTo>
                  <a:lnTo>
                    <a:pt x="159880" y="668934"/>
                  </a:lnTo>
                  <a:lnTo>
                    <a:pt x="120192" y="644893"/>
                  </a:lnTo>
                  <a:lnTo>
                    <a:pt x="85902" y="614172"/>
                  </a:lnTo>
                  <a:lnTo>
                    <a:pt x="57810" y="577799"/>
                  </a:lnTo>
                  <a:lnTo>
                    <a:pt x="36741" y="536765"/>
                  </a:lnTo>
                  <a:lnTo>
                    <a:pt x="23495" y="492074"/>
                  </a:lnTo>
                  <a:lnTo>
                    <a:pt x="18910" y="444728"/>
                  </a:lnTo>
                  <a:lnTo>
                    <a:pt x="18910" y="439559"/>
                  </a:lnTo>
                  <a:lnTo>
                    <a:pt x="14744" y="435267"/>
                  </a:lnTo>
                  <a:lnTo>
                    <a:pt x="4279" y="435267"/>
                  </a:lnTo>
                  <a:lnTo>
                    <a:pt x="0" y="439559"/>
                  </a:lnTo>
                  <a:lnTo>
                    <a:pt x="0" y="444728"/>
                  </a:lnTo>
                  <a:lnTo>
                    <a:pt x="5016" y="496036"/>
                  </a:lnTo>
                  <a:lnTo>
                    <a:pt x="19456" y="544423"/>
                  </a:lnTo>
                  <a:lnTo>
                    <a:pt x="42430" y="588810"/>
                  </a:lnTo>
                  <a:lnTo>
                    <a:pt x="73037" y="628091"/>
                  </a:lnTo>
                  <a:lnTo>
                    <a:pt x="110401" y="661149"/>
                  </a:lnTo>
                  <a:lnTo>
                    <a:pt x="153606" y="686879"/>
                  </a:lnTo>
                  <a:lnTo>
                    <a:pt x="201764" y="704202"/>
                  </a:lnTo>
                  <a:lnTo>
                    <a:pt x="198234" y="732180"/>
                  </a:lnTo>
                  <a:lnTo>
                    <a:pt x="267677" y="702945"/>
                  </a:lnTo>
                  <a:close/>
                </a:path>
                <a:path w="739775" h="732789">
                  <a:moveTo>
                    <a:pt x="706361" y="507060"/>
                  </a:moveTo>
                  <a:lnTo>
                    <a:pt x="701878" y="462610"/>
                  </a:lnTo>
                  <a:lnTo>
                    <a:pt x="689038" y="421970"/>
                  </a:lnTo>
                  <a:lnTo>
                    <a:pt x="687451" y="418998"/>
                  </a:lnTo>
                  <a:lnTo>
                    <a:pt x="687451" y="507060"/>
                  </a:lnTo>
                  <a:lnTo>
                    <a:pt x="680656" y="559130"/>
                  </a:lnTo>
                  <a:lnTo>
                    <a:pt x="661454" y="606120"/>
                  </a:lnTo>
                  <a:lnTo>
                    <a:pt x="631621" y="646760"/>
                  </a:lnTo>
                  <a:lnTo>
                    <a:pt x="592937" y="677240"/>
                  </a:lnTo>
                  <a:lnTo>
                    <a:pt x="592937" y="640410"/>
                  </a:lnTo>
                  <a:lnTo>
                    <a:pt x="590562" y="625170"/>
                  </a:lnTo>
                  <a:lnTo>
                    <a:pt x="583844" y="612470"/>
                  </a:lnTo>
                  <a:lnTo>
                    <a:pt x="574040" y="601726"/>
                  </a:lnTo>
                  <a:lnTo>
                    <a:pt x="574040" y="640410"/>
                  </a:lnTo>
                  <a:lnTo>
                    <a:pt x="574040" y="688670"/>
                  </a:lnTo>
                  <a:lnTo>
                    <a:pt x="553580" y="696290"/>
                  </a:lnTo>
                  <a:lnTo>
                    <a:pt x="532015" y="702640"/>
                  </a:lnTo>
                  <a:lnTo>
                    <a:pt x="509536" y="707720"/>
                  </a:lnTo>
                  <a:lnTo>
                    <a:pt x="486321" y="708990"/>
                  </a:lnTo>
                  <a:lnTo>
                    <a:pt x="463029" y="707720"/>
                  </a:lnTo>
                  <a:lnTo>
                    <a:pt x="440512" y="702640"/>
                  </a:lnTo>
                  <a:lnTo>
                    <a:pt x="418947" y="696290"/>
                  </a:lnTo>
                  <a:lnTo>
                    <a:pt x="398487" y="688670"/>
                  </a:lnTo>
                  <a:lnTo>
                    <a:pt x="398487" y="677240"/>
                  </a:lnTo>
                  <a:lnTo>
                    <a:pt x="398487" y="640410"/>
                  </a:lnTo>
                  <a:lnTo>
                    <a:pt x="454317" y="601040"/>
                  </a:lnTo>
                  <a:lnTo>
                    <a:pt x="456831" y="597230"/>
                  </a:lnTo>
                  <a:lnTo>
                    <a:pt x="456831" y="557860"/>
                  </a:lnTo>
                  <a:lnTo>
                    <a:pt x="463867" y="560400"/>
                  </a:lnTo>
                  <a:lnTo>
                    <a:pt x="478637" y="562940"/>
                  </a:lnTo>
                  <a:lnTo>
                    <a:pt x="493979" y="562940"/>
                  </a:lnTo>
                  <a:lnTo>
                    <a:pt x="508673" y="560400"/>
                  </a:lnTo>
                  <a:lnTo>
                    <a:pt x="515683" y="557860"/>
                  </a:lnTo>
                  <a:lnTo>
                    <a:pt x="515683" y="597230"/>
                  </a:lnTo>
                  <a:lnTo>
                    <a:pt x="518325" y="601040"/>
                  </a:lnTo>
                  <a:lnTo>
                    <a:pt x="553872" y="612470"/>
                  </a:lnTo>
                  <a:lnTo>
                    <a:pt x="562127" y="616280"/>
                  </a:lnTo>
                  <a:lnTo>
                    <a:pt x="568490" y="622630"/>
                  </a:lnTo>
                  <a:lnTo>
                    <a:pt x="572592" y="631520"/>
                  </a:lnTo>
                  <a:lnTo>
                    <a:pt x="574040" y="640410"/>
                  </a:lnTo>
                  <a:lnTo>
                    <a:pt x="574040" y="601726"/>
                  </a:lnTo>
                  <a:lnTo>
                    <a:pt x="573417" y="601040"/>
                  </a:lnTo>
                  <a:lnTo>
                    <a:pt x="559917" y="594690"/>
                  </a:lnTo>
                  <a:lnTo>
                    <a:pt x="534593" y="585800"/>
                  </a:lnTo>
                  <a:lnTo>
                    <a:pt x="534593" y="557860"/>
                  </a:lnTo>
                  <a:lnTo>
                    <a:pt x="534593" y="548970"/>
                  </a:lnTo>
                  <a:lnTo>
                    <a:pt x="538949" y="545160"/>
                  </a:lnTo>
                  <a:lnTo>
                    <a:pt x="550557" y="535000"/>
                  </a:lnTo>
                  <a:lnTo>
                    <a:pt x="562851" y="518490"/>
                  </a:lnTo>
                  <a:lnTo>
                    <a:pt x="570738" y="498170"/>
                  </a:lnTo>
                  <a:lnTo>
                    <a:pt x="573532" y="476580"/>
                  </a:lnTo>
                  <a:lnTo>
                    <a:pt x="566661" y="442290"/>
                  </a:lnTo>
                  <a:lnTo>
                    <a:pt x="554621" y="424345"/>
                  </a:lnTo>
                  <a:lnTo>
                    <a:pt x="554621" y="476580"/>
                  </a:lnTo>
                  <a:lnTo>
                    <a:pt x="549249" y="503250"/>
                  </a:lnTo>
                  <a:lnTo>
                    <a:pt x="534593" y="524840"/>
                  </a:lnTo>
                  <a:lnTo>
                    <a:pt x="512889" y="538810"/>
                  </a:lnTo>
                  <a:lnTo>
                    <a:pt x="486321" y="545160"/>
                  </a:lnTo>
                  <a:lnTo>
                    <a:pt x="459752" y="538810"/>
                  </a:lnTo>
                  <a:lnTo>
                    <a:pt x="438035" y="524840"/>
                  </a:lnTo>
                  <a:lnTo>
                    <a:pt x="423392" y="503250"/>
                  </a:lnTo>
                  <a:lnTo>
                    <a:pt x="418020" y="476580"/>
                  </a:lnTo>
                  <a:lnTo>
                    <a:pt x="423392" y="449910"/>
                  </a:lnTo>
                  <a:lnTo>
                    <a:pt x="438035" y="428320"/>
                  </a:lnTo>
                  <a:lnTo>
                    <a:pt x="459752" y="413080"/>
                  </a:lnTo>
                  <a:lnTo>
                    <a:pt x="486321" y="408000"/>
                  </a:lnTo>
                  <a:lnTo>
                    <a:pt x="512889" y="413080"/>
                  </a:lnTo>
                  <a:lnTo>
                    <a:pt x="534593" y="428320"/>
                  </a:lnTo>
                  <a:lnTo>
                    <a:pt x="549249" y="449910"/>
                  </a:lnTo>
                  <a:lnTo>
                    <a:pt x="554621" y="476580"/>
                  </a:lnTo>
                  <a:lnTo>
                    <a:pt x="554621" y="424345"/>
                  </a:lnTo>
                  <a:lnTo>
                    <a:pt x="547928" y="414350"/>
                  </a:lnTo>
                  <a:lnTo>
                    <a:pt x="538683" y="408000"/>
                  </a:lnTo>
                  <a:lnTo>
                    <a:pt x="520204" y="395300"/>
                  </a:lnTo>
                  <a:lnTo>
                    <a:pt x="486321" y="388950"/>
                  </a:lnTo>
                  <a:lnTo>
                    <a:pt x="452386" y="395300"/>
                  </a:lnTo>
                  <a:lnTo>
                    <a:pt x="424662" y="414350"/>
                  </a:lnTo>
                  <a:lnTo>
                    <a:pt x="405968" y="442290"/>
                  </a:lnTo>
                  <a:lnTo>
                    <a:pt x="399110" y="476580"/>
                  </a:lnTo>
                  <a:lnTo>
                    <a:pt x="401878" y="498170"/>
                  </a:lnTo>
                  <a:lnTo>
                    <a:pt x="409727" y="518490"/>
                  </a:lnTo>
                  <a:lnTo>
                    <a:pt x="421970" y="535000"/>
                  </a:lnTo>
                  <a:lnTo>
                    <a:pt x="437934" y="548970"/>
                  </a:lnTo>
                  <a:lnTo>
                    <a:pt x="437934" y="585800"/>
                  </a:lnTo>
                  <a:lnTo>
                    <a:pt x="399199" y="601040"/>
                  </a:lnTo>
                  <a:lnTo>
                    <a:pt x="379577" y="640410"/>
                  </a:lnTo>
                  <a:lnTo>
                    <a:pt x="379577" y="677240"/>
                  </a:lnTo>
                  <a:lnTo>
                    <a:pt x="340906" y="646760"/>
                  </a:lnTo>
                  <a:lnTo>
                    <a:pt x="311111" y="606120"/>
                  </a:lnTo>
                  <a:lnTo>
                    <a:pt x="291960" y="559130"/>
                  </a:lnTo>
                  <a:lnTo>
                    <a:pt x="285191" y="507060"/>
                  </a:lnTo>
                  <a:lnTo>
                    <a:pt x="285915" y="490550"/>
                  </a:lnTo>
                  <a:lnTo>
                    <a:pt x="295363" y="444830"/>
                  </a:lnTo>
                  <a:lnTo>
                    <a:pt x="312559" y="406730"/>
                  </a:lnTo>
                  <a:lnTo>
                    <a:pt x="341274" y="368630"/>
                  </a:lnTo>
                  <a:lnTo>
                    <a:pt x="346938" y="362280"/>
                  </a:lnTo>
                  <a:lnTo>
                    <a:pt x="353110" y="355930"/>
                  </a:lnTo>
                  <a:lnTo>
                    <a:pt x="359549" y="350850"/>
                  </a:lnTo>
                  <a:lnTo>
                    <a:pt x="376580" y="339420"/>
                  </a:lnTo>
                  <a:lnTo>
                    <a:pt x="386765" y="333070"/>
                  </a:lnTo>
                  <a:lnTo>
                    <a:pt x="394906" y="327990"/>
                  </a:lnTo>
                  <a:lnTo>
                    <a:pt x="414388" y="319100"/>
                  </a:lnTo>
                  <a:lnTo>
                    <a:pt x="434898" y="312750"/>
                  </a:lnTo>
                  <a:lnTo>
                    <a:pt x="442341" y="311480"/>
                  </a:lnTo>
                  <a:lnTo>
                    <a:pt x="449897" y="308940"/>
                  </a:lnTo>
                  <a:lnTo>
                    <a:pt x="457720" y="307670"/>
                  </a:lnTo>
                  <a:lnTo>
                    <a:pt x="464756" y="307670"/>
                  </a:lnTo>
                  <a:lnTo>
                    <a:pt x="471881" y="306400"/>
                  </a:lnTo>
                  <a:lnTo>
                    <a:pt x="486321" y="306400"/>
                  </a:lnTo>
                  <a:lnTo>
                    <a:pt x="532384" y="311480"/>
                  </a:lnTo>
                  <a:lnTo>
                    <a:pt x="574687" y="326720"/>
                  </a:lnTo>
                  <a:lnTo>
                    <a:pt x="612038" y="350850"/>
                  </a:lnTo>
                  <a:lnTo>
                    <a:pt x="643204" y="381330"/>
                  </a:lnTo>
                  <a:lnTo>
                    <a:pt x="666978" y="419430"/>
                  </a:lnTo>
                  <a:lnTo>
                    <a:pt x="682129" y="461340"/>
                  </a:lnTo>
                  <a:lnTo>
                    <a:pt x="687451" y="507060"/>
                  </a:lnTo>
                  <a:lnTo>
                    <a:pt x="687451" y="418998"/>
                  </a:lnTo>
                  <a:lnTo>
                    <a:pt x="668731" y="383870"/>
                  </a:lnTo>
                  <a:lnTo>
                    <a:pt x="641845" y="352120"/>
                  </a:lnTo>
                  <a:lnTo>
                    <a:pt x="609269" y="325450"/>
                  </a:lnTo>
                  <a:lnTo>
                    <a:pt x="574230" y="306400"/>
                  </a:lnTo>
                  <a:lnTo>
                    <a:pt x="530618" y="292430"/>
                  </a:lnTo>
                  <a:lnTo>
                    <a:pt x="497395" y="288620"/>
                  </a:lnTo>
                  <a:lnTo>
                    <a:pt x="486321" y="287350"/>
                  </a:lnTo>
                  <a:lnTo>
                    <a:pt x="471703" y="287350"/>
                  </a:lnTo>
                  <a:lnTo>
                    <a:pt x="464515" y="288620"/>
                  </a:lnTo>
                  <a:lnTo>
                    <a:pt x="468439" y="273380"/>
                  </a:lnTo>
                  <a:lnTo>
                    <a:pt x="471271" y="258140"/>
                  </a:lnTo>
                  <a:lnTo>
                    <a:pt x="473011" y="241630"/>
                  </a:lnTo>
                  <a:lnTo>
                    <a:pt x="473595" y="226390"/>
                  </a:lnTo>
                  <a:lnTo>
                    <a:pt x="469112" y="181940"/>
                  </a:lnTo>
                  <a:lnTo>
                    <a:pt x="456272" y="140030"/>
                  </a:lnTo>
                  <a:lnTo>
                    <a:pt x="454685" y="137160"/>
                  </a:lnTo>
                  <a:lnTo>
                    <a:pt x="454685" y="226390"/>
                  </a:lnTo>
                  <a:lnTo>
                    <a:pt x="453961" y="242900"/>
                  </a:lnTo>
                  <a:lnTo>
                    <a:pt x="451853" y="259410"/>
                  </a:lnTo>
                  <a:lnTo>
                    <a:pt x="448411" y="275920"/>
                  </a:lnTo>
                  <a:lnTo>
                    <a:pt x="443725" y="291160"/>
                  </a:lnTo>
                  <a:lnTo>
                    <a:pt x="418871" y="297510"/>
                  </a:lnTo>
                  <a:lnTo>
                    <a:pt x="395274" y="307670"/>
                  </a:lnTo>
                  <a:lnTo>
                    <a:pt x="373087" y="319100"/>
                  </a:lnTo>
                  <a:lnTo>
                    <a:pt x="352488" y="333070"/>
                  </a:lnTo>
                  <a:lnTo>
                    <a:pt x="347586" y="326720"/>
                  </a:lnTo>
                  <a:lnTo>
                    <a:pt x="341655" y="321640"/>
                  </a:lnTo>
                  <a:lnTo>
                    <a:pt x="337743" y="318744"/>
                  </a:lnTo>
                  <a:lnTo>
                    <a:pt x="337743" y="345770"/>
                  </a:lnTo>
                  <a:lnTo>
                    <a:pt x="320662" y="362280"/>
                  </a:lnTo>
                  <a:lnTo>
                    <a:pt x="305638" y="381330"/>
                  </a:lnTo>
                  <a:lnTo>
                    <a:pt x="292836" y="402920"/>
                  </a:lnTo>
                  <a:lnTo>
                    <a:pt x="282422" y="424510"/>
                  </a:lnTo>
                  <a:lnTo>
                    <a:pt x="268122" y="427050"/>
                  </a:lnTo>
                  <a:lnTo>
                    <a:pt x="253555" y="427050"/>
                  </a:lnTo>
                  <a:lnTo>
                    <a:pt x="230327" y="425780"/>
                  </a:lnTo>
                  <a:lnTo>
                    <a:pt x="207860" y="421970"/>
                  </a:lnTo>
                  <a:lnTo>
                    <a:pt x="186309" y="415620"/>
                  </a:lnTo>
                  <a:lnTo>
                    <a:pt x="165849" y="406730"/>
                  </a:lnTo>
                  <a:lnTo>
                    <a:pt x="165849" y="396570"/>
                  </a:lnTo>
                  <a:lnTo>
                    <a:pt x="165849" y="359740"/>
                  </a:lnTo>
                  <a:lnTo>
                    <a:pt x="217639" y="320370"/>
                  </a:lnTo>
                  <a:lnTo>
                    <a:pt x="221551" y="319100"/>
                  </a:lnTo>
                  <a:lnTo>
                    <a:pt x="224066" y="315290"/>
                  </a:lnTo>
                  <a:lnTo>
                    <a:pt x="224066" y="277190"/>
                  </a:lnTo>
                  <a:lnTo>
                    <a:pt x="231152" y="279730"/>
                  </a:lnTo>
                  <a:lnTo>
                    <a:pt x="245897" y="282270"/>
                  </a:lnTo>
                  <a:lnTo>
                    <a:pt x="261213" y="282270"/>
                  </a:lnTo>
                  <a:lnTo>
                    <a:pt x="275958" y="279730"/>
                  </a:lnTo>
                  <a:lnTo>
                    <a:pt x="283044" y="277190"/>
                  </a:lnTo>
                  <a:lnTo>
                    <a:pt x="283044" y="315290"/>
                  </a:lnTo>
                  <a:lnTo>
                    <a:pt x="285572" y="319100"/>
                  </a:lnTo>
                  <a:lnTo>
                    <a:pt x="328422" y="333070"/>
                  </a:lnTo>
                  <a:lnTo>
                    <a:pt x="334340" y="338150"/>
                  </a:lnTo>
                  <a:lnTo>
                    <a:pt x="337743" y="345770"/>
                  </a:lnTo>
                  <a:lnTo>
                    <a:pt x="337743" y="318744"/>
                  </a:lnTo>
                  <a:lnTo>
                    <a:pt x="334810" y="316560"/>
                  </a:lnTo>
                  <a:lnTo>
                    <a:pt x="327152" y="312750"/>
                  </a:lnTo>
                  <a:lnTo>
                    <a:pt x="301955" y="305130"/>
                  </a:lnTo>
                  <a:lnTo>
                    <a:pt x="301955" y="277190"/>
                  </a:lnTo>
                  <a:lnTo>
                    <a:pt x="301955" y="267030"/>
                  </a:lnTo>
                  <a:lnTo>
                    <a:pt x="306717" y="263220"/>
                  </a:lnTo>
                  <a:lnTo>
                    <a:pt x="317855" y="254330"/>
                  </a:lnTo>
                  <a:lnTo>
                    <a:pt x="330098" y="236550"/>
                  </a:lnTo>
                  <a:lnTo>
                    <a:pt x="337972" y="217500"/>
                  </a:lnTo>
                  <a:lnTo>
                    <a:pt x="340766" y="194640"/>
                  </a:lnTo>
                  <a:lnTo>
                    <a:pt x="333908" y="161620"/>
                  </a:lnTo>
                  <a:lnTo>
                    <a:pt x="321868" y="143637"/>
                  </a:lnTo>
                  <a:lnTo>
                    <a:pt x="321868" y="194640"/>
                  </a:lnTo>
                  <a:lnTo>
                    <a:pt x="316496" y="221310"/>
                  </a:lnTo>
                  <a:lnTo>
                    <a:pt x="301840" y="242900"/>
                  </a:lnTo>
                  <a:lnTo>
                    <a:pt x="280123" y="258140"/>
                  </a:lnTo>
                  <a:lnTo>
                    <a:pt x="253555" y="263220"/>
                  </a:lnTo>
                  <a:lnTo>
                    <a:pt x="226987" y="258140"/>
                  </a:lnTo>
                  <a:lnTo>
                    <a:pt x="205270" y="242900"/>
                  </a:lnTo>
                  <a:lnTo>
                    <a:pt x="190627" y="221310"/>
                  </a:lnTo>
                  <a:lnTo>
                    <a:pt x="185254" y="194640"/>
                  </a:lnTo>
                  <a:lnTo>
                    <a:pt x="190627" y="167970"/>
                  </a:lnTo>
                  <a:lnTo>
                    <a:pt x="205270" y="146380"/>
                  </a:lnTo>
                  <a:lnTo>
                    <a:pt x="226987" y="132410"/>
                  </a:lnTo>
                  <a:lnTo>
                    <a:pt x="253555" y="126060"/>
                  </a:lnTo>
                  <a:lnTo>
                    <a:pt x="280123" y="132410"/>
                  </a:lnTo>
                  <a:lnTo>
                    <a:pt x="301840" y="146380"/>
                  </a:lnTo>
                  <a:lnTo>
                    <a:pt x="316496" y="167970"/>
                  </a:lnTo>
                  <a:lnTo>
                    <a:pt x="321868" y="194640"/>
                  </a:lnTo>
                  <a:lnTo>
                    <a:pt x="321868" y="143637"/>
                  </a:lnTo>
                  <a:lnTo>
                    <a:pt x="315214" y="133680"/>
                  </a:lnTo>
                  <a:lnTo>
                    <a:pt x="304126" y="126060"/>
                  </a:lnTo>
                  <a:lnTo>
                    <a:pt x="287489" y="114630"/>
                  </a:lnTo>
                  <a:lnTo>
                    <a:pt x="253555" y="108280"/>
                  </a:lnTo>
                  <a:lnTo>
                    <a:pt x="219621" y="114630"/>
                  </a:lnTo>
                  <a:lnTo>
                    <a:pt x="191897" y="133680"/>
                  </a:lnTo>
                  <a:lnTo>
                    <a:pt x="173202" y="161620"/>
                  </a:lnTo>
                  <a:lnTo>
                    <a:pt x="166344" y="194640"/>
                  </a:lnTo>
                  <a:lnTo>
                    <a:pt x="169125" y="217500"/>
                  </a:lnTo>
                  <a:lnTo>
                    <a:pt x="177012" y="236550"/>
                  </a:lnTo>
                  <a:lnTo>
                    <a:pt x="189268" y="254330"/>
                  </a:lnTo>
                  <a:lnTo>
                    <a:pt x="205168" y="267030"/>
                  </a:lnTo>
                  <a:lnTo>
                    <a:pt x="205168" y="305130"/>
                  </a:lnTo>
                  <a:lnTo>
                    <a:pt x="166446" y="320370"/>
                  </a:lnTo>
                  <a:lnTo>
                    <a:pt x="146939" y="359740"/>
                  </a:lnTo>
                  <a:lnTo>
                    <a:pt x="146939" y="396570"/>
                  </a:lnTo>
                  <a:lnTo>
                    <a:pt x="108242" y="364820"/>
                  </a:lnTo>
                  <a:lnTo>
                    <a:pt x="78409" y="325450"/>
                  </a:lnTo>
                  <a:lnTo>
                    <a:pt x="59220" y="278460"/>
                  </a:lnTo>
                  <a:lnTo>
                    <a:pt x="52425" y="226390"/>
                  </a:lnTo>
                  <a:lnTo>
                    <a:pt x="57746" y="179400"/>
                  </a:lnTo>
                  <a:lnTo>
                    <a:pt x="72898" y="137490"/>
                  </a:lnTo>
                  <a:lnTo>
                    <a:pt x="96672" y="100660"/>
                  </a:lnTo>
                  <a:lnTo>
                    <a:pt x="127838" y="68910"/>
                  </a:lnTo>
                  <a:lnTo>
                    <a:pt x="165176" y="46050"/>
                  </a:lnTo>
                  <a:lnTo>
                    <a:pt x="207492" y="30810"/>
                  </a:lnTo>
                  <a:lnTo>
                    <a:pt x="253555" y="24460"/>
                  </a:lnTo>
                  <a:lnTo>
                    <a:pt x="299618" y="30810"/>
                  </a:lnTo>
                  <a:lnTo>
                    <a:pt x="341922" y="46050"/>
                  </a:lnTo>
                  <a:lnTo>
                    <a:pt x="379272" y="68910"/>
                  </a:lnTo>
                  <a:lnTo>
                    <a:pt x="410438" y="100660"/>
                  </a:lnTo>
                  <a:lnTo>
                    <a:pt x="434213" y="137490"/>
                  </a:lnTo>
                  <a:lnTo>
                    <a:pt x="449364" y="179400"/>
                  </a:lnTo>
                  <a:lnTo>
                    <a:pt x="454685" y="226390"/>
                  </a:lnTo>
                  <a:lnTo>
                    <a:pt x="454685" y="137160"/>
                  </a:lnTo>
                  <a:lnTo>
                    <a:pt x="435965" y="103200"/>
                  </a:lnTo>
                  <a:lnTo>
                    <a:pt x="409079" y="70180"/>
                  </a:lnTo>
                  <a:lnTo>
                    <a:pt x="376504" y="43510"/>
                  </a:lnTo>
                  <a:lnTo>
                    <a:pt x="341464" y="24460"/>
                  </a:lnTo>
                  <a:lnTo>
                    <a:pt x="297853" y="10490"/>
                  </a:lnTo>
                  <a:lnTo>
                    <a:pt x="253555" y="5410"/>
                  </a:lnTo>
                  <a:lnTo>
                    <a:pt x="209257" y="10490"/>
                  </a:lnTo>
                  <a:lnTo>
                    <a:pt x="167970" y="23190"/>
                  </a:lnTo>
                  <a:lnTo>
                    <a:pt x="130606" y="43510"/>
                  </a:lnTo>
                  <a:lnTo>
                    <a:pt x="98031" y="70180"/>
                  </a:lnTo>
                  <a:lnTo>
                    <a:pt x="71145" y="103200"/>
                  </a:lnTo>
                  <a:lnTo>
                    <a:pt x="50838" y="140030"/>
                  </a:lnTo>
                  <a:lnTo>
                    <a:pt x="37998" y="181940"/>
                  </a:lnTo>
                  <a:lnTo>
                    <a:pt x="33528" y="226390"/>
                  </a:lnTo>
                  <a:lnTo>
                    <a:pt x="37998" y="270840"/>
                  </a:lnTo>
                  <a:lnTo>
                    <a:pt x="50838" y="311480"/>
                  </a:lnTo>
                  <a:lnTo>
                    <a:pt x="71145" y="349580"/>
                  </a:lnTo>
                  <a:lnTo>
                    <a:pt x="98031" y="381330"/>
                  </a:lnTo>
                  <a:lnTo>
                    <a:pt x="130606" y="408000"/>
                  </a:lnTo>
                  <a:lnTo>
                    <a:pt x="167970" y="428320"/>
                  </a:lnTo>
                  <a:lnTo>
                    <a:pt x="209257" y="441020"/>
                  </a:lnTo>
                  <a:lnTo>
                    <a:pt x="253555" y="446100"/>
                  </a:lnTo>
                  <a:lnTo>
                    <a:pt x="268173" y="446100"/>
                  </a:lnTo>
                  <a:lnTo>
                    <a:pt x="275361" y="444830"/>
                  </a:lnTo>
                  <a:lnTo>
                    <a:pt x="271437" y="460070"/>
                  </a:lnTo>
                  <a:lnTo>
                    <a:pt x="268605" y="475310"/>
                  </a:lnTo>
                  <a:lnTo>
                    <a:pt x="266865" y="491820"/>
                  </a:lnTo>
                  <a:lnTo>
                    <a:pt x="266280" y="507060"/>
                  </a:lnTo>
                  <a:lnTo>
                    <a:pt x="270751" y="551510"/>
                  </a:lnTo>
                  <a:lnTo>
                    <a:pt x="283591" y="593420"/>
                  </a:lnTo>
                  <a:lnTo>
                    <a:pt x="303898" y="630250"/>
                  </a:lnTo>
                  <a:lnTo>
                    <a:pt x="330784" y="663270"/>
                  </a:lnTo>
                  <a:lnTo>
                    <a:pt x="363359" y="689940"/>
                  </a:lnTo>
                  <a:lnTo>
                    <a:pt x="400735" y="710260"/>
                  </a:lnTo>
                  <a:lnTo>
                    <a:pt x="442023" y="722960"/>
                  </a:lnTo>
                  <a:lnTo>
                    <a:pt x="486321" y="726770"/>
                  </a:lnTo>
                  <a:lnTo>
                    <a:pt x="530618" y="722960"/>
                  </a:lnTo>
                  <a:lnTo>
                    <a:pt x="571893" y="710260"/>
                  </a:lnTo>
                  <a:lnTo>
                    <a:pt x="609269" y="689940"/>
                  </a:lnTo>
                  <a:lnTo>
                    <a:pt x="641845" y="663270"/>
                  </a:lnTo>
                  <a:lnTo>
                    <a:pt x="668731" y="630250"/>
                  </a:lnTo>
                  <a:lnTo>
                    <a:pt x="689038" y="593420"/>
                  </a:lnTo>
                  <a:lnTo>
                    <a:pt x="701878" y="551510"/>
                  </a:lnTo>
                  <a:lnTo>
                    <a:pt x="706361" y="507060"/>
                  </a:lnTo>
                  <a:close/>
                </a:path>
                <a:path w="739775" h="732789">
                  <a:moveTo>
                    <a:pt x="739749" y="287451"/>
                  </a:moveTo>
                  <a:lnTo>
                    <a:pt x="734745" y="236194"/>
                  </a:lnTo>
                  <a:lnTo>
                    <a:pt x="720318" y="187833"/>
                  </a:lnTo>
                  <a:lnTo>
                    <a:pt x="697369" y="143459"/>
                  </a:lnTo>
                  <a:lnTo>
                    <a:pt x="666788" y="104190"/>
                  </a:lnTo>
                  <a:lnTo>
                    <a:pt x="629450" y="71120"/>
                  </a:lnTo>
                  <a:lnTo>
                    <a:pt x="586270" y="45339"/>
                  </a:lnTo>
                  <a:lnTo>
                    <a:pt x="538111" y="27965"/>
                  </a:lnTo>
                  <a:lnTo>
                    <a:pt x="541642" y="0"/>
                  </a:lnTo>
                  <a:lnTo>
                    <a:pt x="472198" y="29235"/>
                  </a:lnTo>
                  <a:lnTo>
                    <a:pt x="532193" y="74853"/>
                  </a:lnTo>
                  <a:lnTo>
                    <a:pt x="535724" y="47002"/>
                  </a:lnTo>
                  <a:lnTo>
                    <a:pt x="579983" y="63334"/>
                  </a:lnTo>
                  <a:lnTo>
                    <a:pt x="619658" y="87337"/>
                  </a:lnTo>
                  <a:lnTo>
                    <a:pt x="653923" y="118033"/>
                  </a:lnTo>
                  <a:lnTo>
                    <a:pt x="681990" y="154393"/>
                  </a:lnTo>
                  <a:lnTo>
                    <a:pt x="703046" y="195414"/>
                  </a:lnTo>
                  <a:lnTo>
                    <a:pt x="716267" y="240106"/>
                  </a:lnTo>
                  <a:lnTo>
                    <a:pt x="720852" y="287451"/>
                  </a:lnTo>
                  <a:lnTo>
                    <a:pt x="720852" y="292747"/>
                  </a:lnTo>
                  <a:lnTo>
                    <a:pt x="725131" y="296900"/>
                  </a:lnTo>
                  <a:lnTo>
                    <a:pt x="735596" y="296900"/>
                  </a:lnTo>
                  <a:lnTo>
                    <a:pt x="739749" y="292747"/>
                  </a:lnTo>
                  <a:lnTo>
                    <a:pt x="739749" y="287451"/>
                  </a:lnTo>
                  <a:close/>
                </a:path>
              </a:pathLst>
            </a:custGeom>
            <a:solidFill>
              <a:srgbClr val="254D9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22" name="object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7364901"/>
              </p:ext>
            </p:extLst>
          </p:nvPr>
        </p:nvGraphicFramePr>
        <p:xfrm>
          <a:off x="2265667" y="1568145"/>
          <a:ext cx="7825740" cy="57416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564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64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564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564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18159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>
                    <a:lnR w="12700">
                      <a:solidFill>
                        <a:srgbClr val="009E8A"/>
                      </a:solidFill>
                      <a:prstDash val="solid"/>
                    </a:lnR>
                    <a:lnB w="9525">
                      <a:solidFill>
                        <a:srgbClr val="009E8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9E8A"/>
                      </a:solidFill>
                      <a:prstDash val="solid"/>
                    </a:lnL>
                    <a:lnR w="12700">
                      <a:solidFill>
                        <a:srgbClr val="009E8A"/>
                      </a:solidFill>
                      <a:prstDash val="solid"/>
                    </a:lnR>
                    <a:lnT w="9525">
                      <a:solidFill>
                        <a:srgbClr val="009E8A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9E8A"/>
                      </a:solidFill>
                      <a:prstDash val="solid"/>
                    </a:lnL>
                    <a:lnR w="12700">
                      <a:solidFill>
                        <a:srgbClr val="009E8A"/>
                      </a:solidFill>
                      <a:prstDash val="solid"/>
                    </a:lnR>
                    <a:lnT w="9525">
                      <a:solidFill>
                        <a:srgbClr val="009E8A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9E8A"/>
                      </a:solidFill>
                      <a:prstDash val="solid"/>
                    </a:lnL>
                    <a:lnR w="12700">
                      <a:solidFill>
                        <a:srgbClr val="009E8A"/>
                      </a:solidFill>
                      <a:prstDash val="solid"/>
                    </a:lnR>
                    <a:lnT w="9525">
                      <a:solidFill>
                        <a:srgbClr val="009E8A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82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009E8A"/>
                      </a:solidFill>
                      <a:prstDash val="solid"/>
                    </a:lnR>
                    <a:lnB w="9525">
                      <a:solidFill>
                        <a:srgbClr val="009E8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9E8A"/>
                      </a:solidFill>
                      <a:prstDash val="solid"/>
                    </a:lnL>
                    <a:lnR w="12700">
                      <a:solidFill>
                        <a:srgbClr val="009E8A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9E8A"/>
                      </a:solidFill>
                      <a:prstDash val="solid"/>
                    </a:lnL>
                    <a:lnR w="12700">
                      <a:solidFill>
                        <a:srgbClr val="009E8A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9E8A"/>
                      </a:solidFill>
                      <a:prstDash val="solid"/>
                    </a:lnL>
                    <a:lnR w="12700">
                      <a:solidFill>
                        <a:srgbClr val="009E8A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64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009E8A"/>
                      </a:solidFill>
                      <a:prstDash val="solid"/>
                    </a:lnR>
                    <a:lnB w="9525">
                      <a:solidFill>
                        <a:srgbClr val="009E8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endParaRPr sz="12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798195" marR="360045" indent="-349250">
                        <a:lnSpc>
                          <a:spcPts val="1290"/>
                        </a:lnSpc>
                      </a:pPr>
                      <a:r>
                        <a:rPr sz="1250" b="1" i="0" spc="10" dirty="0">
                          <a:solidFill>
                            <a:srgbClr val="009E8A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Protección</a:t>
                      </a:r>
                      <a:r>
                        <a:rPr sz="1250" b="1" i="0" spc="229" dirty="0">
                          <a:solidFill>
                            <a:srgbClr val="009E8A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250" b="1" i="0" spc="10" dirty="0">
                          <a:solidFill>
                            <a:srgbClr val="009E8A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</a:t>
                      </a:r>
                      <a:r>
                        <a:rPr sz="1250" b="1" i="0" spc="235" dirty="0">
                          <a:solidFill>
                            <a:srgbClr val="009E8A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250" b="1" i="0" spc="-25" dirty="0">
                          <a:solidFill>
                            <a:srgbClr val="009E8A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 </a:t>
                      </a:r>
                      <a:r>
                        <a:rPr sz="1250" b="1" i="0" spc="-10" dirty="0">
                          <a:solidFill>
                            <a:srgbClr val="009E8A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Salud</a:t>
                      </a:r>
                      <a:endParaRPr sz="125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009E8A"/>
                      </a:solidFill>
                      <a:prstDash val="solid"/>
                    </a:lnL>
                    <a:lnR w="12700">
                      <a:solidFill>
                        <a:srgbClr val="009E8A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endParaRPr sz="12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741680" marR="429259" indent="-294005">
                        <a:lnSpc>
                          <a:spcPts val="1290"/>
                        </a:lnSpc>
                      </a:pPr>
                      <a:r>
                        <a:rPr sz="1250" b="1" i="0" spc="35" dirty="0">
                          <a:solidFill>
                            <a:srgbClr val="009E8A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Contaminación </a:t>
                      </a:r>
                      <a:r>
                        <a:rPr sz="1250" b="1" i="0" spc="-10" dirty="0">
                          <a:solidFill>
                            <a:srgbClr val="009E8A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“Cero”</a:t>
                      </a:r>
                      <a:endParaRPr sz="125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009E8A"/>
                      </a:solidFill>
                      <a:prstDash val="solid"/>
                    </a:lnL>
                    <a:lnR w="12700">
                      <a:solidFill>
                        <a:srgbClr val="009E8A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endParaRPr sz="12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567690" marR="561340" indent="-15875">
                        <a:lnSpc>
                          <a:spcPts val="1290"/>
                        </a:lnSpc>
                      </a:pPr>
                      <a:r>
                        <a:rPr sz="1250" b="1" i="0" spc="10" dirty="0">
                          <a:solidFill>
                            <a:srgbClr val="009E8A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Evolución</a:t>
                      </a:r>
                      <a:r>
                        <a:rPr sz="1250" b="1" i="0" spc="370" dirty="0">
                          <a:solidFill>
                            <a:srgbClr val="009E8A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250" b="1" i="0" spc="-50" dirty="0">
                          <a:solidFill>
                            <a:srgbClr val="009E8A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 </a:t>
                      </a:r>
                      <a:r>
                        <a:rPr sz="1250" b="1" i="0" spc="-10" dirty="0">
                          <a:solidFill>
                            <a:srgbClr val="009E8A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Adaptación</a:t>
                      </a:r>
                      <a:endParaRPr sz="125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009E8A"/>
                      </a:solidFill>
                      <a:prstDash val="solid"/>
                    </a:lnL>
                    <a:lnR w="12700">
                      <a:solidFill>
                        <a:srgbClr val="009E8A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357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009E8A"/>
                      </a:solidFill>
                      <a:prstDash val="solid"/>
                    </a:lnR>
                    <a:lnB w="9525">
                      <a:solidFill>
                        <a:srgbClr val="009E8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endParaRPr sz="11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309245" marR="279400" algn="ctr">
                        <a:lnSpc>
                          <a:spcPts val="1160"/>
                        </a:lnSpc>
                      </a:pP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Disminuir</a:t>
                      </a:r>
                      <a:r>
                        <a:rPr sz="1150" b="0" i="0" spc="18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los</a:t>
                      </a:r>
                      <a:r>
                        <a:rPr sz="1150" b="0" i="0" spc="18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efectos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</a:t>
                      </a:r>
                      <a:r>
                        <a:rPr sz="1150" b="0" i="0" spc="9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spc="-2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</a:t>
                      </a:r>
                      <a:endParaRPr sz="11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22225" algn="ctr">
                        <a:lnSpc>
                          <a:spcPts val="1050"/>
                        </a:lnSpc>
                      </a:pPr>
                      <a:r>
                        <a:rPr sz="1150" b="0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contaminación</a:t>
                      </a:r>
                      <a:endParaRPr sz="11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332105" marR="301625" algn="ctr">
                        <a:lnSpc>
                          <a:spcPts val="1160"/>
                        </a:lnSpc>
                        <a:spcBef>
                          <a:spcPts val="115"/>
                        </a:spcBef>
                      </a:pP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atmosférica</a:t>
                      </a:r>
                      <a:r>
                        <a:rPr sz="1150" b="0" i="0" spc="23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sobre</a:t>
                      </a:r>
                      <a:r>
                        <a:rPr sz="1150" b="0" i="0" spc="23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spc="-2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 </a:t>
                      </a:r>
                      <a:r>
                        <a:rPr sz="1150" b="0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salud.</a:t>
                      </a:r>
                      <a:endParaRPr sz="11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009E8A"/>
                      </a:solidFill>
                      <a:prstDash val="solid"/>
                    </a:lnL>
                    <a:lnR w="12700">
                      <a:solidFill>
                        <a:srgbClr val="009E8A"/>
                      </a:solidFill>
                      <a:prstDash val="solid"/>
                    </a:lnR>
                    <a:lnB w="9525">
                      <a:solidFill>
                        <a:srgbClr val="009E8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0345" marR="165100" indent="-10795" algn="ctr">
                        <a:lnSpc>
                          <a:spcPts val="1160"/>
                        </a:lnSpc>
                        <a:spcBef>
                          <a:spcPts val="190"/>
                        </a:spcBef>
                      </a:pP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Reducir</a:t>
                      </a:r>
                      <a:r>
                        <a:rPr sz="1150" b="0" i="0" spc="6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</a:t>
                      </a:r>
                      <a:r>
                        <a:rPr sz="1150" b="0" i="0" spc="6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emisión</a:t>
                      </a:r>
                      <a:r>
                        <a:rPr sz="1150" b="0" i="0" spc="6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spc="-2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 </a:t>
                      </a:r>
                      <a:r>
                        <a:rPr sz="1150" b="0" i="0" spc="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contaminantes</a:t>
                      </a:r>
                      <a:r>
                        <a:rPr sz="1150" b="0" i="0" spc="17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spc="-2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aquellos</a:t>
                      </a:r>
                      <a:r>
                        <a:rPr sz="1150" b="0" i="0" spc="16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sectores</a:t>
                      </a:r>
                      <a:r>
                        <a:rPr sz="1150" b="0" i="0" spc="16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spc="-2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que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mayor</a:t>
                      </a:r>
                      <a:r>
                        <a:rPr sz="1150" b="0" i="0" spc="8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repercusión</a:t>
                      </a:r>
                      <a:r>
                        <a:rPr sz="1150" b="0" i="0" spc="50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tienen</a:t>
                      </a:r>
                      <a:r>
                        <a:rPr sz="1150" b="0" i="0" spc="5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</a:t>
                      </a:r>
                      <a:r>
                        <a:rPr sz="1150" b="0" i="0" spc="6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</a:t>
                      </a:r>
                      <a:r>
                        <a:rPr sz="1150" b="0" i="0" spc="6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calidad</a:t>
                      </a:r>
                      <a:r>
                        <a:rPr sz="1150" b="0" i="0" spc="5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spc="-2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aire,</a:t>
                      </a:r>
                      <a:r>
                        <a:rPr sz="1150" b="0" i="0" spc="6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como</a:t>
                      </a:r>
                      <a:r>
                        <a:rPr sz="1150" b="0" i="0" spc="6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son</a:t>
                      </a:r>
                      <a:r>
                        <a:rPr sz="1150" b="0" i="0" spc="6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spc="-2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el </a:t>
                      </a:r>
                      <a:r>
                        <a:rPr sz="1150" b="0" i="0" spc="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transporte,</a:t>
                      </a:r>
                      <a:r>
                        <a:rPr sz="1150" b="0" i="0" spc="8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spc="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</a:t>
                      </a:r>
                      <a:r>
                        <a:rPr sz="1150" b="0" i="0" spc="8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spc="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  <a:r>
                        <a:rPr sz="1150" b="0" i="0" spc="8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spc="-5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el</a:t>
                      </a:r>
                      <a:r>
                        <a:rPr sz="1150" b="0" i="0" spc="1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residencial/comercial/ institucional.</a:t>
                      </a:r>
                      <a:endParaRPr sz="11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009E8A"/>
                      </a:solidFill>
                      <a:prstDash val="solid"/>
                    </a:lnL>
                    <a:lnR w="12700">
                      <a:solidFill>
                        <a:srgbClr val="009E8A"/>
                      </a:solidFill>
                      <a:prstDash val="solid"/>
                    </a:lnR>
                    <a:lnB w="9525">
                      <a:solidFill>
                        <a:srgbClr val="009E8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10540" marR="425450" indent="-111760" algn="ctr">
                        <a:lnSpc>
                          <a:spcPts val="1160"/>
                        </a:lnSpc>
                        <a:spcBef>
                          <a:spcPts val="730"/>
                        </a:spcBef>
                      </a:pP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Aplicar</a:t>
                      </a:r>
                      <a:r>
                        <a:rPr sz="1150" b="0" i="0" spc="229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mejoras</a:t>
                      </a:r>
                      <a:r>
                        <a:rPr sz="1150" b="0" i="0" spc="24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spc="-5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innovar</a:t>
                      </a:r>
                      <a:r>
                        <a:rPr sz="1150" b="0" i="0" spc="17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</a:t>
                      </a:r>
                      <a:r>
                        <a:rPr sz="1150" b="0" i="0" spc="17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spc="-2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los</a:t>
                      </a:r>
                      <a:endParaRPr sz="11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290830" marR="307340" indent="-5715" algn="ctr">
                        <a:lnSpc>
                          <a:spcPts val="1160"/>
                        </a:lnSpc>
                      </a:pP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actuales</a:t>
                      </a:r>
                      <a:r>
                        <a:rPr sz="1150" b="0" i="0" spc="26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sistemas</a:t>
                      </a:r>
                      <a:r>
                        <a:rPr sz="1150" b="0" i="0" spc="27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spc="-2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control,</a:t>
                      </a:r>
                      <a:r>
                        <a:rPr lang="es-ES" sz="1150" b="0" i="0" spc="26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spc="-10" dirty="0" err="1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seguimiento</a:t>
                      </a:r>
                      <a:r>
                        <a:rPr sz="1150" b="0" i="0" spc="50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</a:t>
                      </a:r>
                      <a:r>
                        <a:rPr sz="1150" b="0" i="0" spc="16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evaluación</a:t>
                      </a:r>
                      <a:r>
                        <a:rPr sz="1150" b="0" i="0" spc="16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</a:t>
                      </a:r>
                      <a:r>
                        <a:rPr sz="1150" b="0" i="0" spc="16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spc="-2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los</a:t>
                      </a:r>
                      <a:endParaRPr sz="11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263525" marR="285750" algn="ctr">
                        <a:lnSpc>
                          <a:spcPts val="1160"/>
                        </a:lnSpc>
                      </a:pP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niveles</a:t>
                      </a:r>
                      <a:r>
                        <a:rPr sz="1150" b="0" i="0" spc="204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</a:t>
                      </a:r>
                      <a:r>
                        <a:rPr sz="1150" b="0" i="0" spc="204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calidad</a:t>
                      </a:r>
                      <a:r>
                        <a:rPr sz="1150" b="0" i="0" spc="204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spc="-2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 </a:t>
                      </a:r>
                      <a:r>
                        <a:rPr sz="1150" b="0" i="0" spc="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aire</a:t>
                      </a:r>
                      <a:r>
                        <a:rPr sz="1150" b="0" i="0" spc="14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spc="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  <a:r>
                        <a:rPr sz="1150" b="0" i="0" spc="14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spc="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informacióna</a:t>
                      </a:r>
                      <a:r>
                        <a:rPr sz="1150" b="0" i="0" spc="14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spc="-2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 </a:t>
                      </a:r>
                      <a:r>
                        <a:rPr sz="1150" b="0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ciudadanía.</a:t>
                      </a:r>
                      <a:endParaRPr sz="11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92710" marB="0">
                    <a:lnL w="12700">
                      <a:solidFill>
                        <a:srgbClr val="009E8A"/>
                      </a:solidFill>
                      <a:prstDash val="solid"/>
                    </a:lnL>
                    <a:lnR w="12700">
                      <a:solidFill>
                        <a:srgbClr val="009E8A"/>
                      </a:solidFill>
                      <a:prstDash val="solid"/>
                    </a:lnR>
                    <a:lnB w="9525">
                      <a:solidFill>
                        <a:srgbClr val="009E8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99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9E8A"/>
                      </a:solidFill>
                      <a:prstDash val="solid"/>
                    </a:lnL>
                    <a:lnR w="12700">
                      <a:solidFill>
                        <a:srgbClr val="009E8A"/>
                      </a:solidFill>
                      <a:prstDash val="solid"/>
                    </a:lnR>
                    <a:lnT w="9525">
                      <a:solidFill>
                        <a:srgbClr val="009E8A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9E8A"/>
                      </a:solidFill>
                      <a:prstDash val="solid"/>
                    </a:lnL>
                    <a:lnR w="12700">
                      <a:solidFill>
                        <a:srgbClr val="009E8A"/>
                      </a:solidFill>
                      <a:prstDash val="solid"/>
                    </a:lnR>
                    <a:lnT w="9525">
                      <a:solidFill>
                        <a:srgbClr val="009E8A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9E8A"/>
                      </a:solidFill>
                      <a:prstDash val="solid"/>
                    </a:lnL>
                    <a:lnR w="12700">
                      <a:solidFill>
                        <a:srgbClr val="009E8A"/>
                      </a:solidFill>
                      <a:prstDash val="solid"/>
                    </a:lnR>
                    <a:lnT w="9525">
                      <a:solidFill>
                        <a:srgbClr val="009E8A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9E8A"/>
                      </a:solidFill>
                      <a:prstDash val="solid"/>
                    </a:lnL>
                    <a:lnR w="12700">
                      <a:solidFill>
                        <a:srgbClr val="009E8A"/>
                      </a:solidFill>
                      <a:prstDash val="solid"/>
                    </a:lnR>
                    <a:lnT w="9525">
                      <a:solidFill>
                        <a:srgbClr val="009E8A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17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9E8A"/>
                      </a:solidFill>
                      <a:prstDash val="solid"/>
                    </a:lnL>
                    <a:lnR w="12700">
                      <a:solidFill>
                        <a:srgbClr val="009E8A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9E8A"/>
                      </a:solidFill>
                      <a:prstDash val="solid"/>
                    </a:lnL>
                    <a:lnR w="12700">
                      <a:solidFill>
                        <a:srgbClr val="009E8A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9E8A"/>
                      </a:solidFill>
                      <a:prstDash val="solid"/>
                    </a:lnL>
                    <a:lnR w="12700">
                      <a:solidFill>
                        <a:srgbClr val="009E8A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9E8A"/>
                      </a:solidFill>
                      <a:prstDash val="solid"/>
                    </a:lnL>
                    <a:lnR w="12700">
                      <a:solidFill>
                        <a:srgbClr val="009E8A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92150">
                <a:tc>
                  <a:txBody>
                    <a:bodyPr/>
                    <a:lstStyle/>
                    <a:p>
                      <a:pPr marL="938530" marR="473709" indent="-451484">
                        <a:lnSpc>
                          <a:spcPts val="1290"/>
                        </a:lnSpc>
                        <a:spcBef>
                          <a:spcPts val="1180"/>
                        </a:spcBef>
                      </a:pPr>
                      <a:r>
                        <a:rPr sz="1250" b="1" i="0" spc="-10" dirty="0">
                          <a:solidFill>
                            <a:srgbClr val="009E8A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Conocimiento</a:t>
                      </a:r>
                      <a:r>
                        <a:rPr sz="1250" b="1" i="0" spc="500" dirty="0">
                          <a:solidFill>
                            <a:srgbClr val="009E8A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250" b="1" i="0" spc="-50" dirty="0">
                          <a:solidFill>
                            <a:srgbClr val="009E8A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  <a:endParaRPr sz="125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498475">
                        <a:lnSpc>
                          <a:spcPts val="1280"/>
                        </a:lnSpc>
                      </a:pPr>
                      <a:r>
                        <a:rPr sz="1250" b="1" i="0" spc="35" dirty="0">
                          <a:solidFill>
                            <a:srgbClr val="009E8A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investigación</a:t>
                      </a:r>
                      <a:endParaRPr sz="125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49860" marB="0">
                    <a:lnL w="12700">
                      <a:solidFill>
                        <a:srgbClr val="009E8A"/>
                      </a:solidFill>
                      <a:prstDash val="solid"/>
                    </a:lnL>
                    <a:lnR w="12700">
                      <a:solidFill>
                        <a:srgbClr val="009E8A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364490" marR="422909" indent="3810" algn="ctr">
                        <a:lnSpc>
                          <a:spcPts val="1290"/>
                        </a:lnSpc>
                        <a:spcBef>
                          <a:spcPts val="1030"/>
                        </a:spcBef>
                      </a:pPr>
                      <a:r>
                        <a:rPr sz="1250" b="1" i="0" spc="-10" dirty="0">
                          <a:solidFill>
                            <a:srgbClr val="009E8A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Sensibilización, </a:t>
                      </a:r>
                      <a:r>
                        <a:rPr sz="1250" b="1" i="0" spc="30" dirty="0">
                          <a:solidFill>
                            <a:srgbClr val="009E8A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concienciación</a:t>
                      </a:r>
                      <a:r>
                        <a:rPr sz="1250" b="1" i="0" spc="265" dirty="0">
                          <a:solidFill>
                            <a:srgbClr val="009E8A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250" b="1" i="0" spc="-50" dirty="0">
                          <a:solidFill>
                            <a:srgbClr val="009E8A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 </a:t>
                      </a:r>
                      <a:r>
                        <a:rPr sz="1250" b="1" i="0" spc="-10" dirty="0">
                          <a:solidFill>
                            <a:srgbClr val="009E8A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educación</a:t>
                      </a:r>
                      <a:endParaRPr sz="125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30810" marB="0">
                    <a:lnL w="12700">
                      <a:solidFill>
                        <a:srgbClr val="009E8A"/>
                      </a:solidFill>
                      <a:prstDash val="solid"/>
                    </a:lnL>
                    <a:lnR w="12700">
                      <a:solidFill>
                        <a:srgbClr val="009E8A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9215" algn="ctr">
                        <a:lnSpc>
                          <a:spcPts val="1395"/>
                        </a:lnSpc>
                        <a:spcBef>
                          <a:spcPts val="815"/>
                        </a:spcBef>
                      </a:pPr>
                      <a:r>
                        <a:rPr sz="1250" b="1" i="0" spc="-10" dirty="0">
                          <a:solidFill>
                            <a:srgbClr val="009E8A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Transparencia,</a:t>
                      </a:r>
                      <a:endParaRPr sz="125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396240" marR="323215" algn="ctr">
                        <a:lnSpc>
                          <a:spcPts val="1290"/>
                        </a:lnSpc>
                        <a:spcBef>
                          <a:spcPts val="110"/>
                        </a:spcBef>
                      </a:pPr>
                      <a:r>
                        <a:rPr sz="1250" b="1" i="0" spc="20" dirty="0">
                          <a:solidFill>
                            <a:srgbClr val="009E8A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transversalidad</a:t>
                      </a:r>
                      <a:r>
                        <a:rPr sz="1250" b="1" i="0" spc="350" dirty="0">
                          <a:solidFill>
                            <a:srgbClr val="009E8A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250" b="1" i="0" spc="-50" dirty="0">
                          <a:solidFill>
                            <a:srgbClr val="009E8A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 </a:t>
                      </a:r>
                      <a:r>
                        <a:rPr sz="1250" b="1" i="0" spc="-10" dirty="0">
                          <a:solidFill>
                            <a:srgbClr val="009E8A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</a:t>
                      </a:r>
                      <a:endParaRPr sz="125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03505" marB="0">
                    <a:lnL w="12700">
                      <a:solidFill>
                        <a:srgbClr val="009E8A"/>
                      </a:solidFill>
                      <a:prstDash val="solid"/>
                    </a:lnL>
                    <a:lnR w="12700">
                      <a:solidFill>
                        <a:srgbClr val="009E8A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440055" marR="409575" algn="ctr">
                        <a:lnSpc>
                          <a:spcPts val="1290"/>
                        </a:lnSpc>
                        <a:spcBef>
                          <a:spcPts val="1030"/>
                        </a:spcBef>
                      </a:pPr>
                      <a:r>
                        <a:rPr sz="1250" b="1" i="0" spc="-10" dirty="0">
                          <a:solidFill>
                            <a:srgbClr val="009E8A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Administración pública</a:t>
                      </a:r>
                      <a:endParaRPr sz="125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22225" algn="ctr">
                        <a:lnSpc>
                          <a:spcPts val="1280"/>
                        </a:lnSpc>
                      </a:pPr>
                      <a:r>
                        <a:rPr sz="1250" b="1" i="0" spc="-10" dirty="0">
                          <a:solidFill>
                            <a:srgbClr val="009E8A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ejemplar</a:t>
                      </a:r>
                      <a:endParaRPr sz="125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30810" marB="0">
                    <a:lnL w="12700">
                      <a:solidFill>
                        <a:srgbClr val="009E8A"/>
                      </a:solidFill>
                      <a:prstDash val="solid"/>
                    </a:lnL>
                    <a:lnR w="12700">
                      <a:solidFill>
                        <a:srgbClr val="009E8A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299210">
                <a:tc>
                  <a:txBody>
                    <a:bodyPr/>
                    <a:lstStyle/>
                    <a:p>
                      <a:pPr marL="121920" marR="121920" algn="ctr">
                        <a:lnSpc>
                          <a:spcPts val="1160"/>
                        </a:lnSpc>
                        <a:spcBef>
                          <a:spcPts val="475"/>
                        </a:spcBef>
                      </a:pP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Respaldar</a:t>
                      </a:r>
                      <a:r>
                        <a:rPr sz="1150" b="0" i="0" spc="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</a:t>
                      </a:r>
                      <a:r>
                        <a:rPr sz="1150" b="0" i="0" spc="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investigación</a:t>
                      </a:r>
                      <a:r>
                        <a:rPr sz="1150" b="0" i="0" spc="50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</a:t>
                      </a:r>
                      <a:r>
                        <a:rPr sz="1150" b="0" i="0" spc="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</a:t>
                      </a:r>
                      <a:r>
                        <a:rPr sz="1150" b="0" i="0" spc="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innovación</a:t>
                      </a:r>
                      <a:r>
                        <a:rPr sz="1150" b="0" i="0" spc="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spc="-2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como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elementos</a:t>
                      </a:r>
                      <a:r>
                        <a:rPr sz="1150" b="0" i="0" spc="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esenciales</a:t>
                      </a:r>
                      <a:r>
                        <a:rPr sz="1150" b="0" i="0" spc="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spc="-2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para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la</a:t>
                      </a:r>
                      <a:r>
                        <a:rPr sz="1150" b="0" i="0" spc="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mejora</a:t>
                      </a:r>
                      <a:r>
                        <a:rPr sz="1150" b="0" i="0" spc="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</a:t>
                      </a:r>
                      <a:r>
                        <a:rPr sz="1150" b="0" i="0" spc="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conocimiento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sobre</a:t>
                      </a:r>
                      <a:r>
                        <a:rPr sz="1150" b="0" i="0" spc="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los</a:t>
                      </a:r>
                      <a:r>
                        <a:rPr sz="1150" b="0" i="0" spc="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impactos</a:t>
                      </a:r>
                      <a:r>
                        <a:rPr sz="1150" b="0" i="0" spc="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</a:t>
                      </a:r>
                      <a:r>
                        <a:rPr sz="1150" b="0" i="0" spc="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spc="-2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contaminación</a:t>
                      </a:r>
                      <a:r>
                        <a:rPr sz="1150" b="0" i="0" spc="-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atmosférica.</a:t>
                      </a:r>
                      <a:endParaRPr sz="11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60325" marB="0">
                    <a:lnL w="12700">
                      <a:solidFill>
                        <a:srgbClr val="009E8A"/>
                      </a:solidFill>
                      <a:prstDash val="solid"/>
                    </a:lnL>
                    <a:lnR w="12700">
                      <a:solidFill>
                        <a:srgbClr val="009E8A"/>
                      </a:solidFill>
                      <a:prstDash val="solid"/>
                    </a:lnR>
                    <a:lnB w="9525">
                      <a:solidFill>
                        <a:srgbClr val="009E8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6525" marR="142875" indent="-635" algn="ctr">
                        <a:lnSpc>
                          <a:spcPts val="1160"/>
                        </a:lnSpc>
                        <a:spcBef>
                          <a:spcPts val="475"/>
                        </a:spcBef>
                      </a:pP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Promover</a:t>
                      </a:r>
                      <a:r>
                        <a:rPr sz="1150" b="0" i="0" spc="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</a:t>
                      </a:r>
                      <a:r>
                        <a:rPr sz="1150" b="0" i="0" spc="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información</a:t>
                      </a:r>
                      <a:r>
                        <a:rPr sz="1150" b="0" i="0" spc="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spc="-5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educación</a:t>
                      </a:r>
                      <a:r>
                        <a:rPr sz="1150" b="0" i="0" spc="2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que</a:t>
                      </a:r>
                      <a:r>
                        <a:rPr sz="1150" b="0" i="0" spc="3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ayuden</a:t>
                      </a:r>
                      <a:r>
                        <a:rPr sz="1150" b="0" i="0" spc="3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sz="1150" b="0" i="0" spc="3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spc="-2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ciudadanía</a:t>
                      </a:r>
                      <a:r>
                        <a:rPr sz="1150" b="0" i="0" spc="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sz="1150" b="0" i="0" spc="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comprender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qué</a:t>
                      </a:r>
                      <a:r>
                        <a:rPr sz="1150" b="0" i="0" spc="2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acciones</a:t>
                      </a:r>
                      <a:r>
                        <a:rPr sz="1150" b="0" i="0" spc="2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pueden</a:t>
                      </a:r>
                      <a:r>
                        <a:rPr sz="1150" b="0" i="0" spc="2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tomar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para</a:t>
                      </a:r>
                      <a:r>
                        <a:rPr sz="1150" b="0" i="0" spc="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mejorar</a:t>
                      </a:r>
                      <a:r>
                        <a:rPr sz="1150" b="0" i="0" spc="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</a:t>
                      </a:r>
                      <a:r>
                        <a:rPr sz="1150" b="0" i="0" spc="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salud</a:t>
                      </a:r>
                      <a:r>
                        <a:rPr sz="1150" b="0" i="0" spc="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</a:t>
                      </a:r>
                      <a:r>
                        <a:rPr sz="1150" b="0" i="0" spc="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spc="-2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calidad</a:t>
                      </a:r>
                      <a:r>
                        <a:rPr sz="1150" b="0" i="0" spc="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</a:t>
                      </a:r>
                      <a:r>
                        <a:rPr sz="1150" b="0" i="0" spc="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aire.</a:t>
                      </a:r>
                      <a:endParaRPr sz="11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60325" marB="0">
                    <a:lnL w="12700">
                      <a:solidFill>
                        <a:srgbClr val="009E8A"/>
                      </a:solidFill>
                      <a:prstDash val="solid"/>
                    </a:lnL>
                    <a:lnR w="12700">
                      <a:solidFill>
                        <a:srgbClr val="009E8A"/>
                      </a:solidFill>
                      <a:prstDash val="solid"/>
                    </a:lnR>
                    <a:lnB w="9525">
                      <a:solidFill>
                        <a:srgbClr val="009E8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4940" marR="101600" algn="ctr">
                        <a:lnSpc>
                          <a:spcPts val="1160"/>
                        </a:lnSpc>
                        <a:spcBef>
                          <a:spcPts val="325"/>
                        </a:spcBef>
                      </a:pP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Incorporar</a:t>
                      </a:r>
                      <a:r>
                        <a:rPr sz="1150" b="0" i="0" spc="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</a:t>
                      </a:r>
                      <a:r>
                        <a:rPr sz="1150" b="0" i="0" spc="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problemática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</a:t>
                      </a:r>
                      <a:r>
                        <a:rPr sz="1150" b="0" i="0" spc="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</a:t>
                      </a:r>
                      <a:r>
                        <a:rPr sz="1150" b="0" i="0" spc="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contaminación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atmosférica</a:t>
                      </a:r>
                      <a:r>
                        <a:rPr sz="1150" b="0" i="0" spc="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</a:t>
                      </a:r>
                      <a:r>
                        <a:rPr sz="1150" b="0" i="0" spc="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todas</a:t>
                      </a:r>
                      <a:r>
                        <a:rPr sz="1150" b="0" i="0" spc="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spc="-2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las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políticas</a:t>
                      </a:r>
                      <a:r>
                        <a:rPr sz="1150" b="0" i="0" spc="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sectoriales</a:t>
                      </a:r>
                      <a:r>
                        <a:rPr sz="1150" b="0" i="0" spc="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spc="-5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territoriales,</a:t>
                      </a:r>
                      <a:r>
                        <a:rPr sz="1150" b="0" i="0" spc="-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asegurando</a:t>
                      </a:r>
                      <a:r>
                        <a:rPr sz="1150" b="0" i="0" spc="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spc="-3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</a:t>
                      </a:r>
                      <a:r>
                        <a:rPr sz="1150" b="0" i="0" spc="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</a:t>
                      </a:r>
                      <a:r>
                        <a:rPr sz="1150" b="0" i="0" spc="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</a:t>
                      </a:r>
                      <a:r>
                        <a:rPr sz="1150" b="0" i="0" spc="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sociedad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</a:t>
                      </a:r>
                      <a:r>
                        <a:rPr sz="1150" b="0" i="0" spc="2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este</a:t>
                      </a:r>
                      <a:r>
                        <a:rPr sz="1150" b="0" i="0" spc="2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proceso.</a:t>
                      </a:r>
                      <a:endParaRPr sz="11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009E8A"/>
                      </a:solidFill>
                      <a:prstDash val="solid"/>
                    </a:lnL>
                    <a:lnR w="12700">
                      <a:solidFill>
                        <a:srgbClr val="009E8A"/>
                      </a:solidFill>
                      <a:prstDash val="solid"/>
                    </a:lnR>
                    <a:lnB w="9525">
                      <a:solidFill>
                        <a:srgbClr val="009E8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1925" marR="158750" algn="ctr">
                        <a:lnSpc>
                          <a:spcPts val="1160"/>
                        </a:lnSpc>
                        <a:spcBef>
                          <a:spcPts val="475"/>
                        </a:spcBef>
                      </a:pP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Impulsar</a:t>
                      </a:r>
                      <a:r>
                        <a:rPr sz="1150" b="0" i="0" spc="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una</a:t>
                      </a:r>
                      <a:r>
                        <a:rPr sz="1150" b="0" i="0" spc="1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actuación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ejemplar</a:t>
                      </a:r>
                      <a:r>
                        <a:rPr sz="1150" b="0" i="0" spc="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</a:t>
                      </a:r>
                      <a:r>
                        <a:rPr sz="1150" b="0" i="0" spc="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coordinada</a:t>
                      </a:r>
                      <a:r>
                        <a:rPr sz="1150" b="0" i="0" spc="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spc="-2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por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parte</a:t>
                      </a:r>
                      <a:r>
                        <a:rPr sz="1150" b="0" i="0" spc="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</a:t>
                      </a:r>
                      <a:r>
                        <a:rPr sz="1150" b="0" i="0" spc="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</a:t>
                      </a:r>
                      <a:r>
                        <a:rPr sz="1150" b="0" i="0" spc="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Administración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para</a:t>
                      </a:r>
                      <a:r>
                        <a:rPr sz="1150" b="0" i="0" spc="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lograr</a:t>
                      </a:r>
                      <a:r>
                        <a:rPr sz="1150" b="0" i="0" spc="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spc="-2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transformación</a:t>
                      </a:r>
                      <a:r>
                        <a:rPr sz="1150" b="0" i="0" spc="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</a:t>
                      </a:r>
                      <a:r>
                        <a:rPr sz="1150" b="0" i="0" spc="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Euskadi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hacia</a:t>
                      </a:r>
                      <a:r>
                        <a:rPr sz="1150" b="0" i="0" spc="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una</a:t>
                      </a:r>
                      <a:r>
                        <a:rPr sz="1150" b="0" i="0" spc="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sociedad</a:t>
                      </a:r>
                      <a:r>
                        <a:rPr sz="1150" b="0" i="0" spc="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50" b="0" i="0" spc="-2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cero </a:t>
                      </a:r>
                      <a:r>
                        <a:rPr sz="1150" b="0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emisiones.</a:t>
                      </a:r>
                      <a:endParaRPr sz="11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60325" marB="0">
                    <a:lnL w="12700">
                      <a:solidFill>
                        <a:srgbClr val="009E8A"/>
                      </a:solidFill>
                      <a:prstDash val="solid"/>
                    </a:lnL>
                    <a:lnR w="12700">
                      <a:solidFill>
                        <a:srgbClr val="009E8A"/>
                      </a:solidFill>
                      <a:prstDash val="solid"/>
                    </a:lnR>
                    <a:lnB w="9525">
                      <a:solidFill>
                        <a:srgbClr val="009E8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3" name="object 23"/>
          <p:cNvSpPr/>
          <p:nvPr/>
        </p:nvSpPr>
        <p:spPr>
          <a:xfrm>
            <a:off x="1970178" y="1787493"/>
            <a:ext cx="930910" cy="928369"/>
          </a:xfrm>
          <a:custGeom>
            <a:avLst/>
            <a:gdLst/>
            <a:ahLst/>
            <a:cxnLst/>
            <a:rect l="l" t="t" r="r" b="b"/>
            <a:pathLst>
              <a:path w="930910" h="928369">
                <a:moveTo>
                  <a:pt x="163830" y="0"/>
                </a:moveTo>
                <a:lnTo>
                  <a:pt x="0" y="0"/>
                </a:lnTo>
                <a:lnTo>
                  <a:pt x="0" y="143040"/>
                </a:lnTo>
                <a:lnTo>
                  <a:pt x="1333" y="184619"/>
                </a:lnTo>
                <a:lnTo>
                  <a:pt x="5321" y="226249"/>
                </a:lnTo>
                <a:lnTo>
                  <a:pt x="11948" y="267752"/>
                </a:lnTo>
                <a:lnTo>
                  <a:pt x="21195" y="308952"/>
                </a:lnTo>
                <a:lnTo>
                  <a:pt x="33047" y="349672"/>
                </a:lnTo>
                <a:lnTo>
                  <a:pt x="47485" y="389736"/>
                </a:lnTo>
                <a:lnTo>
                  <a:pt x="64494" y="428967"/>
                </a:lnTo>
                <a:lnTo>
                  <a:pt x="84055" y="467188"/>
                </a:lnTo>
                <a:lnTo>
                  <a:pt x="106153" y="504224"/>
                </a:lnTo>
                <a:lnTo>
                  <a:pt x="130769" y="539896"/>
                </a:lnTo>
                <a:lnTo>
                  <a:pt x="157886" y="574030"/>
                </a:lnTo>
                <a:lnTo>
                  <a:pt x="187489" y="606447"/>
                </a:lnTo>
                <a:lnTo>
                  <a:pt x="219559" y="636972"/>
                </a:lnTo>
                <a:lnTo>
                  <a:pt x="254080" y="665428"/>
                </a:lnTo>
                <a:lnTo>
                  <a:pt x="291035" y="691638"/>
                </a:lnTo>
                <a:lnTo>
                  <a:pt x="330406" y="715426"/>
                </a:lnTo>
                <a:lnTo>
                  <a:pt x="372176" y="736615"/>
                </a:lnTo>
                <a:lnTo>
                  <a:pt x="416330" y="755029"/>
                </a:lnTo>
                <a:lnTo>
                  <a:pt x="462848" y="770491"/>
                </a:lnTo>
                <a:lnTo>
                  <a:pt x="511715" y="782824"/>
                </a:lnTo>
                <a:lnTo>
                  <a:pt x="562913" y="791852"/>
                </a:lnTo>
                <a:lnTo>
                  <a:pt x="616426" y="797399"/>
                </a:lnTo>
                <a:lnTo>
                  <a:pt x="672236" y="799287"/>
                </a:lnTo>
                <a:lnTo>
                  <a:pt x="796175" y="799287"/>
                </a:lnTo>
                <a:lnTo>
                  <a:pt x="796175" y="928293"/>
                </a:lnTo>
                <a:lnTo>
                  <a:pt x="797547" y="928293"/>
                </a:lnTo>
                <a:lnTo>
                  <a:pt x="930757" y="717397"/>
                </a:lnTo>
                <a:lnTo>
                  <a:pt x="797547" y="506450"/>
                </a:lnTo>
                <a:lnTo>
                  <a:pt x="796175" y="506450"/>
                </a:lnTo>
                <a:lnTo>
                  <a:pt x="796175" y="635457"/>
                </a:lnTo>
                <a:lnTo>
                  <a:pt x="672236" y="635457"/>
                </a:lnTo>
                <a:lnTo>
                  <a:pt x="614991" y="632936"/>
                </a:lnTo>
                <a:lnTo>
                  <a:pt x="561068" y="625579"/>
                </a:lnTo>
                <a:lnTo>
                  <a:pt x="510487" y="613692"/>
                </a:lnTo>
                <a:lnTo>
                  <a:pt x="463267" y="597580"/>
                </a:lnTo>
                <a:lnTo>
                  <a:pt x="419426" y="577550"/>
                </a:lnTo>
                <a:lnTo>
                  <a:pt x="378983" y="553909"/>
                </a:lnTo>
                <a:lnTo>
                  <a:pt x="341958" y="526961"/>
                </a:lnTo>
                <a:lnTo>
                  <a:pt x="308369" y="497015"/>
                </a:lnTo>
                <a:lnTo>
                  <a:pt x="278236" y="464374"/>
                </a:lnTo>
                <a:lnTo>
                  <a:pt x="251576" y="429347"/>
                </a:lnTo>
                <a:lnTo>
                  <a:pt x="228410" y="392239"/>
                </a:lnTo>
                <a:lnTo>
                  <a:pt x="208756" y="353357"/>
                </a:lnTo>
                <a:lnTo>
                  <a:pt x="192633" y="313005"/>
                </a:lnTo>
                <a:lnTo>
                  <a:pt x="180060" y="271492"/>
                </a:lnTo>
                <a:lnTo>
                  <a:pt x="171056" y="229122"/>
                </a:lnTo>
                <a:lnTo>
                  <a:pt x="165639" y="186203"/>
                </a:lnTo>
                <a:lnTo>
                  <a:pt x="163830" y="143040"/>
                </a:lnTo>
                <a:lnTo>
                  <a:pt x="163830" y="0"/>
                </a:lnTo>
                <a:close/>
              </a:path>
            </a:pathLst>
          </a:custGeom>
          <a:solidFill>
            <a:srgbClr val="CCE4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536128" y="1196086"/>
            <a:ext cx="2594610" cy="33655"/>
          </a:xfrm>
          <a:custGeom>
            <a:avLst/>
            <a:gdLst/>
            <a:ahLst/>
            <a:cxnLst/>
            <a:rect l="l" t="t" r="r" b="b"/>
            <a:pathLst>
              <a:path w="2594610" h="33655">
                <a:moveTo>
                  <a:pt x="2594508" y="0"/>
                </a:moveTo>
                <a:lnTo>
                  <a:pt x="0" y="0"/>
                </a:lnTo>
                <a:lnTo>
                  <a:pt x="0" y="33045"/>
                </a:lnTo>
                <a:lnTo>
                  <a:pt x="2594508" y="33045"/>
                </a:lnTo>
                <a:lnTo>
                  <a:pt x="2594508" y="0"/>
                </a:lnTo>
                <a:close/>
              </a:path>
            </a:pathLst>
          </a:custGeom>
          <a:solidFill>
            <a:srgbClr val="0055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1523442" y="350559"/>
            <a:ext cx="5619115" cy="789940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 marR="5080">
              <a:lnSpc>
                <a:spcPts val="2900"/>
              </a:lnSpc>
              <a:spcBef>
                <a:spcPts val="380"/>
              </a:spcBef>
            </a:pPr>
            <a:r>
              <a:rPr sz="2600" b="1" spc="-4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PRINCIPIOS,</a:t>
            </a:r>
            <a:r>
              <a:rPr sz="2600" b="1" spc="-6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600" b="1" spc="-4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OBJETIVOS,</a:t>
            </a:r>
            <a:r>
              <a:rPr sz="2600" b="1" spc="-55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600" b="1" spc="-2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EJES </a:t>
            </a:r>
            <a:r>
              <a:rPr sz="2600" b="1" spc="-3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ESTRATÉGICOS</a:t>
            </a:r>
            <a:r>
              <a:rPr sz="2600" b="1" spc="-8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600" b="1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sz="2600" b="1" spc="-75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600" b="1" spc="-35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LÍNEAS</a:t>
            </a:r>
            <a:r>
              <a:rPr sz="2600" b="1" spc="-8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600" b="1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2600" b="1" spc="-75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600" b="1" spc="-25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ACTUACIÓN</a:t>
            </a:r>
            <a:endParaRPr sz="2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523453" y="1258951"/>
            <a:ext cx="1685925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204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5.1</a:t>
            </a:r>
            <a:r>
              <a:rPr sz="20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000" b="1" spc="-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PRINCIPIOS</a:t>
            </a:r>
            <a:endParaRPr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7462515" y="394284"/>
            <a:ext cx="2488565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</a:t>
            </a:r>
            <a:r>
              <a:rPr sz="10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0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CALIDAD</a:t>
            </a:r>
            <a:r>
              <a:rPr sz="10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</a:t>
            </a:r>
            <a:r>
              <a:rPr sz="1000" b="1" spc="-9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AIRE</a:t>
            </a:r>
            <a:r>
              <a:rPr sz="10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0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EUSKADI</a:t>
            </a:r>
            <a:r>
              <a:rPr sz="1000" b="1" spc="-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spc="-2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2030</a:t>
            </a:r>
            <a:endParaRPr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29" name="object 29"/>
          <p:cNvGrpSpPr/>
          <p:nvPr/>
        </p:nvGrpSpPr>
        <p:grpSpPr>
          <a:xfrm>
            <a:off x="0" y="5062673"/>
            <a:ext cx="1264285" cy="2497455"/>
            <a:chOff x="0" y="5062673"/>
            <a:chExt cx="1264285" cy="2497455"/>
          </a:xfrm>
        </p:grpSpPr>
        <p:sp>
          <p:nvSpPr>
            <p:cNvPr id="30" name="object 30"/>
            <p:cNvSpPr/>
            <p:nvPr/>
          </p:nvSpPr>
          <p:spPr>
            <a:xfrm>
              <a:off x="0" y="5062673"/>
              <a:ext cx="1031240" cy="1507490"/>
            </a:xfrm>
            <a:custGeom>
              <a:avLst/>
              <a:gdLst/>
              <a:ahLst/>
              <a:cxnLst/>
              <a:rect l="l" t="t" r="r" b="b"/>
              <a:pathLst>
                <a:path w="1031240" h="1507490">
                  <a:moveTo>
                    <a:pt x="0" y="0"/>
                  </a:moveTo>
                  <a:lnTo>
                    <a:pt x="0" y="1507088"/>
                  </a:lnTo>
                  <a:lnTo>
                    <a:pt x="1031024" y="476064"/>
                  </a:lnTo>
                  <a:lnTo>
                    <a:pt x="996270" y="442296"/>
                  </a:lnTo>
                  <a:lnTo>
                    <a:pt x="960778" y="409759"/>
                  </a:lnTo>
                  <a:lnTo>
                    <a:pt x="924578" y="378450"/>
                  </a:lnTo>
                  <a:lnTo>
                    <a:pt x="887697" y="348368"/>
                  </a:lnTo>
                  <a:lnTo>
                    <a:pt x="850162" y="319514"/>
                  </a:lnTo>
                  <a:lnTo>
                    <a:pt x="812000" y="291888"/>
                  </a:lnTo>
                  <a:lnTo>
                    <a:pt x="773239" y="265490"/>
                  </a:lnTo>
                  <a:lnTo>
                    <a:pt x="733905" y="240319"/>
                  </a:lnTo>
                  <a:lnTo>
                    <a:pt x="694027" y="216376"/>
                  </a:lnTo>
                  <a:lnTo>
                    <a:pt x="653631" y="193662"/>
                  </a:lnTo>
                  <a:lnTo>
                    <a:pt x="612745" y="172175"/>
                  </a:lnTo>
                  <a:lnTo>
                    <a:pt x="571395" y="151916"/>
                  </a:lnTo>
                  <a:lnTo>
                    <a:pt x="529609" y="132884"/>
                  </a:lnTo>
                  <a:lnTo>
                    <a:pt x="487415" y="115081"/>
                  </a:lnTo>
                  <a:lnTo>
                    <a:pt x="444839" y="98505"/>
                  </a:lnTo>
                  <a:lnTo>
                    <a:pt x="401909" y="83157"/>
                  </a:lnTo>
                  <a:lnTo>
                    <a:pt x="358652" y="69037"/>
                  </a:lnTo>
                  <a:lnTo>
                    <a:pt x="315096" y="56145"/>
                  </a:lnTo>
                  <a:lnTo>
                    <a:pt x="271267" y="44481"/>
                  </a:lnTo>
                  <a:lnTo>
                    <a:pt x="227192" y="34044"/>
                  </a:lnTo>
                  <a:lnTo>
                    <a:pt x="182900" y="24836"/>
                  </a:lnTo>
                  <a:lnTo>
                    <a:pt x="138417" y="16855"/>
                  </a:lnTo>
                  <a:lnTo>
                    <a:pt x="93771" y="10102"/>
                  </a:lnTo>
                  <a:lnTo>
                    <a:pt x="48988" y="4577"/>
                  </a:lnTo>
                  <a:lnTo>
                    <a:pt x="4096" y="27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7A356">
                <a:alpha val="539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0" y="5419331"/>
              <a:ext cx="510540" cy="2141220"/>
            </a:xfrm>
            <a:custGeom>
              <a:avLst/>
              <a:gdLst/>
              <a:ahLst/>
              <a:cxnLst/>
              <a:rect l="l" t="t" r="r" b="b"/>
              <a:pathLst>
                <a:path w="510540" h="2141220">
                  <a:moveTo>
                    <a:pt x="416698" y="0"/>
                  </a:moveTo>
                  <a:lnTo>
                    <a:pt x="368936" y="2815"/>
                  </a:lnTo>
                  <a:lnTo>
                    <a:pt x="321601" y="7062"/>
                  </a:lnTo>
                  <a:lnTo>
                    <a:pt x="274714" y="12717"/>
                  </a:lnTo>
                  <a:lnTo>
                    <a:pt x="228294" y="19758"/>
                  </a:lnTo>
                  <a:lnTo>
                    <a:pt x="182362" y="28163"/>
                  </a:lnTo>
                  <a:lnTo>
                    <a:pt x="136939" y="37910"/>
                  </a:lnTo>
                  <a:lnTo>
                    <a:pt x="92044" y="48977"/>
                  </a:lnTo>
                  <a:lnTo>
                    <a:pt x="47697" y="61341"/>
                  </a:lnTo>
                  <a:lnTo>
                    <a:pt x="3920" y="74980"/>
                  </a:lnTo>
                  <a:lnTo>
                    <a:pt x="0" y="76332"/>
                  </a:lnTo>
                  <a:lnTo>
                    <a:pt x="0" y="2140673"/>
                  </a:lnTo>
                  <a:lnTo>
                    <a:pt x="510166" y="2140673"/>
                  </a:lnTo>
                  <a:lnTo>
                    <a:pt x="416698" y="0"/>
                  </a:lnTo>
                  <a:close/>
                </a:path>
              </a:pathLst>
            </a:custGeom>
            <a:solidFill>
              <a:srgbClr val="009E8A">
                <a:alpha val="46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0" y="6570687"/>
              <a:ext cx="777240" cy="779145"/>
            </a:xfrm>
            <a:custGeom>
              <a:avLst/>
              <a:gdLst/>
              <a:ahLst/>
              <a:cxnLst/>
              <a:rect l="l" t="t" r="r" b="b"/>
              <a:pathLst>
                <a:path w="777240" h="779145">
                  <a:moveTo>
                    <a:pt x="777011" y="0"/>
                  </a:moveTo>
                  <a:lnTo>
                    <a:pt x="0" y="0"/>
                  </a:lnTo>
                  <a:lnTo>
                    <a:pt x="0" y="777504"/>
                  </a:lnTo>
                  <a:lnTo>
                    <a:pt x="32081" y="778548"/>
                  </a:lnTo>
                  <a:lnTo>
                    <a:pt x="79374" y="777022"/>
                  </a:lnTo>
                  <a:lnTo>
                    <a:pt x="125694" y="772488"/>
                  </a:lnTo>
                  <a:lnTo>
                    <a:pt x="171148" y="765042"/>
                  </a:lnTo>
                  <a:lnTo>
                    <a:pt x="215649" y="754776"/>
                  </a:lnTo>
                  <a:lnTo>
                    <a:pt x="259110" y="741781"/>
                  </a:lnTo>
                  <a:lnTo>
                    <a:pt x="301444" y="726148"/>
                  </a:lnTo>
                  <a:lnTo>
                    <a:pt x="342563" y="707968"/>
                  </a:lnTo>
                  <a:lnTo>
                    <a:pt x="382380" y="687333"/>
                  </a:lnTo>
                  <a:lnTo>
                    <a:pt x="420808" y="664333"/>
                  </a:lnTo>
                  <a:lnTo>
                    <a:pt x="457760" y="639061"/>
                  </a:lnTo>
                  <a:lnTo>
                    <a:pt x="493148" y="611607"/>
                  </a:lnTo>
                  <a:lnTo>
                    <a:pt x="526886" y="582062"/>
                  </a:lnTo>
                  <a:lnTo>
                    <a:pt x="558885" y="550518"/>
                  </a:lnTo>
                  <a:lnTo>
                    <a:pt x="589059" y="517065"/>
                  </a:lnTo>
                  <a:lnTo>
                    <a:pt x="617321" y="481796"/>
                  </a:lnTo>
                  <a:lnTo>
                    <a:pt x="643583" y="444800"/>
                  </a:lnTo>
                  <a:lnTo>
                    <a:pt x="667757" y="406170"/>
                  </a:lnTo>
                  <a:lnTo>
                    <a:pt x="689758" y="365997"/>
                  </a:lnTo>
                  <a:lnTo>
                    <a:pt x="709497" y="324372"/>
                  </a:lnTo>
                  <a:lnTo>
                    <a:pt x="726887" y="281385"/>
                  </a:lnTo>
                  <a:lnTo>
                    <a:pt x="741841" y="237129"/>
                  </a:lnTo>
                  <a:lnTo>
                    <a:pt x="754272" y="191694"/>
                  </a:lnTo>
                  <a:lnTo>
                    <a:pt x="764092" y="145172"/>
                  </a:lnTo>
                  <a:lnTo>
                    <a:pt x="771215" y="97654"/>
                  </a:lnTo>
                  <a:lnTo>
                    <a:pt x="775552" y="49230"/>
                  </a:lnTo>
                  <a:lnTo>
                    <a:pt x="777011" y="207"/>
                  </a:lnTo>
                  <a:lnTo>
                    <a:pt x="777011" y="0"/>
                  </a:lnTo>
                  <a:close/>
                </a:path>
              </a:pathLst>
            </a:custGeom>
            <a:solidFill>
              <a:srgbClr val="0055A2">
                <a:alpha val="50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0" y="6552377"/>
              <a:ext cx="1030605" cy="923925"/>
            </a:xfrm>
            <a:custGeom>
              <a:avLst/>
              <a:gdLst/>
              <a:ahLst/>
              <a:cxnLst/>
              <a:rect l="l" t="t" r="r" b="b"/>
              <a:pathLst>
                <a:path w="1030605" h="923925">
                  <a:moveTo>
                    <a:pt x="0" y="0"/>
                  </a:moveTo>
                  <a:lnTo>
                    <a:pt x="0" y="907444"/>
                  </a:lnTo>
                  <a:lnTo>
                    <a:pt x="68209" y="918003"/>
                  </a:lnTo>
                  <a:lnTo>
                    <a:pt x="115687" y="921971"/>
                  </a:lnTo>
                  <a:lnTo>
                    <a:pt x="162892" y="923376"/>
                  </a:lnTo>
                  <a:lnTo>
                    <a:pt x="209745" y="922268"/>
                  </a:lnTo>
                  <a:lnTo>
                    <a:pt x="256163" y="918700"/>
                  </a:lnTo>
                  <a:lnTo>
                    <a:pt x="302067" y="912723"/>
                  </a:lnTo>
                  <a:lnTo>
                    <a:pt x="347375" y="904388"/>
                  </a:lnTo>
                  <a:lnTo>
                    <a:pt x="392008" y="893746"/>
                  </a:lnTo>
                  <a:lnTo>
                    <a:pt x="435884" y="880849"/>
                  </a:lnTo>
                  <a:lnTo>
                    <a:pt x="478923" y="865748"/>
                  </a:lnTo>
                  <a:lnTo>
                    <a:pt x="521044" y="848495"/>
                  </a:lnTo>
                  <a:lnTo>
                    <a:pt x="562167" y="829140"/>
                  </a:lnTo>
                  <a:lnTo>
                    <a:pt x="602210" y="807736"/>
                  </a:lnTo>
                  <a:lnTo>
                    <a:pt x="641094" y="784334"/>
                  </a:lnTo>
                  <a:lnTo>
                    <a:pt x="678738" y="758984"/>
                  </a:lnTo>
                  <a:lnTo>
                    <a:pt x="715060" y="731739"/>
                  </a:lnTo>
                  <a:lnTo>
                    <a:pt x="749981" y="702649"/>
                  </a:lnTo>
                  <a:lnTo>
                    <a:pt x="783420" y="671767"/>
                  </a:lnTo>
                  <a:lnTo>
                    <a:pt x="815295" y="639143"/>
                  </a:lnTo>
                  <a:lnTo>
                    <a:pt x="845528" y="604829"/>
                  </a:lnTo>
                  <a:lnTo>
                    <a:pt x="874035" y="568876"/>
                  </a:lnTo>
                  <a:lnTo>
                    <a:pt x="900738" y="531336"/>
                  </a:lnTo>
                  <a:lnTo>
                    <a:pt x="925556" y="492260"/>
                  </a:lnTo>
                  <a:lnTo>
                    <a:pt x="948407" y="451699"/>
                  </a:lnTo>
                  <a:lnTo>
                    <a:pt x="969212" y="409705"/>
                  </a:lnTo>
                  <a:lnTo>
                    <a:pt x="987889" y="366329"/>
                  </a:lnTo>
                  <a:lnTo>
                    <a:pt x="1004358" y="321622"/>
                  </a:lnTo>
                  <a:lnTo>
                    <a:pt x="1018538" y="275636"/>
                  </a:lnTo>
                  <a:lnTo>
                    <a:pt x="1030349" y="2284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573B1">
                <a:alpha val="33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0" y="6469789"/>
              <a:ext cx="1196340" cy="1090295"/>
            </a:xfrm>
            <a:custGeom>
              <a:avLst/>
              <a:gdLst/>
              <a:ahLst/>
              <a:cxnLst/>
              <a:rect l="l" t="t" r="r" b="b"/>
              <a:pathLst>
                <a:path w="1196340" h="1090295">
                  <a:moveTo>
                    <a:pt x="0" y="0"/>
                  </a:moveTo>
                  <a:lnTo>
                    <a:pt x="0" y="1087516"/>
                  </a:lnTo>
                  <a:lnTo>
                    <a:pt x="7782" y="1090072"/>
                  </a:lnTo>
                  <a:lnTo>
                    <a:pt x="8298" y="1090215"/>
                  </a:lnTo>
                  <a:lnTo>
                    <a:pt x="579654" y="1090215"/>
                  </a:lnTo>
                  <a:lnTo>
                    <a:pt x="634768" y="1072164"/>
                  </a:lnTo>
                  <a:lnTo>
                    <a:pt x="676631" y="1055854"/>
                  </a:lnTo>
                  <a:lnTo>
                    <a:pt x="717736" y="1037675"/>
                  </a:lnTo>
                  <a:lnTo>
                    <a:pt x="758012" y="1017651"/>
                  </a:lnTo>
                  <a:lnTo>
                    <a:pt x="797390" y="995808"/>
                  </a:lnTo>
                  <a:lnTo>
                    <a:pt x="835802" y="972171"/>
                  </a:lnTo>
                  <a:lnTo>
                    <a:pt x="873178" y="946765"/>
                  </a:lnTo>
                  <a:lnTo>
                    <a:pt x="909449" y="919615"/>
                  </a:lnTo>
                  <a:lnTo>
                    <a:pt x="944546" y="890747"/>
                  </a:lnTo>
                  <a:lnTo>
                    <a:pt x="978398" y="860186"/>
                  </a:lnTo>
                  <a:lnTo>
                    <a:pt x="1010938" y="827957"/>
                  </a:lnTo>
                  <a:lnTo>
                    <a:pt x="1042095" y="794086"/>
                  </a:lnTo>
                  <a:lnTo>
                    <a:pt x="1071801" y="758596"/>
                  </a:lnTo>
                  <a:lnTo>
                    <a:pt x="1099987" y="721515"/>
                  </a:lnTo>
                  <a:lnTo>
                    <a:pt x="1126582" y="682866"/>
                  </a:lnTo>
                  <a:lnTo>
                    <a:pt x="1151518" y="642676"/>
                  </a:lnTo>
                  <a:lnTo>
                    <a:pt x="1174725" y="600969"/>
                  </a:lnTo>
                  <a:lnTo>
                    <a:pt x="1196135" y="55777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483AC">
                <a:alpha val="3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0" y="6334911"/>
              <a:ext cx="1264285" cy="1225550"/>
            </a:xfrm>
            <a:custGeom>
              <a:avLst/>
              <a:gdLst/>
              <a:ahLst/>
              <a:cxnLst/>
              <a:rect l="l" t="t" r="r" b="b"/>
              <a:pathLst>
                <a:path w="1264285" h="1225550">
                  <a:moveTo>
                    <a:pt x="0" y="0"/>
                  </a:moveTo>
                  <a:lnTo>
                    <a:pt x="0" y="1225093"/>
                  </a:lnTo>
                  <a:lnTo>
                    <a:pt x="987237" y="1225093"/>
                  </a:lnTo>
                  <a:lnTo>
                    <a:pt x="1029508" y="1196500"/>
                  </a:lnTo>
                  <a:lnTo>
                    <a:pt x="1066240" y="1169099"/>
                  </a:lnTo>
                  <a:lnTo>
                    <a:pt x="1101984" y="1140023"/>
                  </a:lnTo>
                  <a:lnTo>
                    <a:pt x="1136682" y="1109280"/>
                  </a:lnTo>
                  <a:lnTo>
                    <a:pt x="1170275" y="1076876"/>
                  </a:lnTo>
                  <a:lnTo>
                    <a:pt x="1202707" y="1042821"/>
                  </a:lnTo>
                  <a:lnTo>
                    <a:pt x="1233918" y="1007120"/>
                  </a:lnTo>
                  <a:lnTo>
                    <a:pt x="1263851" y="96978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A8DC9">
                <a:alpha val="369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0" y="6138325"/>
              <a:ext cx="1193165" cy="1421765"/>
            </a:xfrm>
            <a:custGeom>
              <a:avLst/>
              <a:gdLst/>
              <a:ahLst/>
              <a:cxnLst/>
              <a:rect l="l" t="t" r="r" b="b"/>
              <a:pathLst>
                <a:path w="1193165" h="1421765">
                  <a:moveTo>
                    <a:pt x="0" y="0"/>
                  </a:moveTo>
                  <a:lnTo>
                    <a:pt x="0" y="1421679"/>
                  </a:lnTo>
                  <a:lnTo>
                    <a:pt x="1192921" y="142167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4ABE8">
                <a:alpha val="3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0" y="5811538"/>
              <a:ext cx="910590" cy="1748789"/>
            </a:xfrm>
            <a:custGeom>
              <a:avLst/>
              <a:gdLst/>
              <a:ahLst/>
              <a:cxnLst/>
              <a:rect l="l" t="t" r="r" b="b"/>
              <a:pathLst>
                <a:path w="910590" h="1748790">
                  <a:moveTo>
                    <a:pt x="0" y="0"/>
                  </a:moveTo>
                  <a:lnTo>
                    <a:pt x="0" y="1748466"/>
                  </a:lnTo>
                  <a:lnTo>
                    <a:pt x="910193" y="17484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896BF">
                <a:alpha val="41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0" y="5451209"/>
              <a:ext cx="687705" cy="2108835"/>
            </a:xfrm>
            <a:custGeom>
              <a:avLst/>
              <a:gdLst/>
              <a:ahLst/>
              <a:cxnLst/>
              <a:rect l="l" t="t" r="r" b="b"/>
              <a:pathLst>
                <a:path w="687705" h="2108834">
                  <a:moveTo>
                    <a:pt x="122059" y="0"/>
                  </a:moveTo>
                  <a:lnTo>
                    <a:pt x="75830" y="13209"/>
                  </a:lnTo>
                  <a:lnTo>
                    <a:pt x="30392" y="27833"/>
                  </a:lnTo>
                  <a:lnTo>
                    <a:pt x="0" y="38736"/>
                  </a:lnTo>
                  <a:lnTo>
                    <a:pt x="0" y="2108795"/>
                  </a:lnTo>
                  <a:lnTo>
                    <a:pt x="687113" y="2108795"/>
                  </a:lnTo>
                  <a:lnTo>
                    <a:pt x="122059" y="0"/>
                  </a:lnTo>
                  <a:close/>
                </a:path>
              </a:pathLst>
            </a:custGeom>
            <a:solidFill>
              <a:srgbClr val="009E8A">
                <a:alpha val="43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0" name="object 13">
            <a:extLst>
              <a:ext uri="{FF2B5EF4-FFF2-40B4-BE49-F238E27FC236}">
                <a16:creationId xmlns:a16="http://schemas.microsoft.com/office/drawing/2014/main" id="{27E5A5CC-EB68-16B6-7640-E88467EB878F}"/>
              </a:ext>
            </a:extLst>
          </p:cNvPr>
          <p:cNvSpPr txBox="1"/>
          <p:nvPr/>
        </p:nvSpPr>
        <p:spPr>
          <a:xfrm>
            <a:off x="10101413" y="345260"/>
            <a:ext cx="274487" cy="197490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s-ES" sz="12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13</a:t>
            </a:r>
            <a:endParaRPr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1" name="Rectángulo 40">
            <a:extLst>
              <a:ext uri="{FF2B5EF4-FFF2-40B4-BE49-F238E27FC236}">
                <a16:creationId xmlns:a16="http://schemas.microsoft.com/office/drawing/2014/main" id="{4FB1A282-D30A-6700-E305-E19E74F6AEC6}"/>
              </a:ext>
            </a:extLst>
          </p:cNvPr>
          <p:cNvSpPr/>
          <p:nvPr/>
        </p:nvSpPr>
        <p:spPr>
          <a:xfrm>
            <a:off x="10119173" y="572109"/>
            <a:ext cx="274487" cy="27432"/>
          </a:xfrm>
          <a:prstGeom prst="rect">
            <a:avLst/>
          </a:prstGeom>
          <a:solidFill>
            <a:srgbClr val="009E8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bject 14">
            <a:extLst>
              <a:ext uri="{FF2B5EF4-FFF2-40B4-BE49-F238E27FC236}">
                <a16:creationId xmlns:a16="http://schemas.microsoft.com/office/drawing/2014/main" id="{3C432302-6528-B74B-6BAD-E8879AA2C369}"/>
              </a:ext>
            </a:extLst>
          </p:cNvPr>
          <p:cNvSpPr txBox="1"/>
          <p:nvPr/>
        </p:nvSpPr>
        <p:spPr>
          <a:xfrm>
            <a:off x="508862" y="-152527"/>
            <a:ext cx="856615" cy="205953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300" b="1" spc="-5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endParaRPr sz="133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36014" y="1712417"/>
            <a:ext cx="8834120" cy="1505585"/>
          </a:xfrm>
          <a:custGeom>
            <a:avLst/>
            <a:gdLst/>
            <a:ahLst/>
            <a:cxnLst/>
            <a:rect l="l" t="t" r="r" b="b"/>
            <a:pathLst>
              <a:path w="8834120" h="1505585">
                <a:moveTo>
                  <a:pt x="8833599" y="0"/>
                </a:moveTo>
                <a:lnTo>
                  <a:pt x="0" y="0"/>
                </a:lnTo>
                <a:lnTo>
                  <a:pt x="0" y="1505229"/>
                </a:lnTo>
                <a:lnTo>
                  <a:pt x="8833599" y="1505229"/>
                </a:lnTo>
                <a:lnTo>
                  <a:pt x="8833599" y="0"/>
                </a:lnTo>
                <a:close/>
              </a:path>
            </a:pathLst>
          </a:custGeom>
          <a:solidFill>
            <a:srgbClr val="EBF3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523429" y="1729701"/>
            <a:ext cx="7019925" cy="1301115"/>
          </a:xfrm>
          <a:prstGeom prst="rect">
            <a:avLst/>
          </a:prstGeom>
        </p:spPr>
        <p:txBody>
          <a:bodyPr vert="horz" wrap="square" lIns="0" tIns="1016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00"/>
              </a:spcBef>
            </a:pPr>
            <a:r>
              <a:rPr sz="18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OBJETIVO</a:t>
            </a:r>
            <a:r>
              <a:rPr sz="1800" b="1" spc="-7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GENERAL</a:t>
            </a:r>
            <a:endParaRPr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700" marR="5080">
              <a:lnSpc>
                <a:spcPct val="100000"/>
              </a:lnSpc>
              <a:spcBef>
                <a:spcPts val="700"/>
              </a:spcBef>
            </a:pP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Preparar</a:t>
            </a:r>
            <a:r>
              <a:rPr sz="1800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sz="1800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Euskadi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</a:t>
            </a:r>
            <a:r>
              <a:rPr sz="1800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alcanzar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</a:t>
            </a:r>
            <a:r>
              <a:rPr sz="1800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valores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calidad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</a:t>
            </a:r>
            <a:r>
              <a:rPr sz="1800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aire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</a:t>
            </a:r>
            <a:r>
              <a:rPr sz="1800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establezcan</a:t>
            </a:r>
            <a:r>
              <a:rPr sz="1800" spc="-4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</a:t>
            </a:r>
            <a:r>
              <a:rPr sz="1800" spc="-4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</a:t>
            </a:r>
            <a:r>
              <a:rPr sz="1800" spc="-4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nueva</a:t>
            </a:r>
            <a:r>
              <a:rPr sz="1800" spc="-4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Propuesta</a:t>
            </a:r>
            <a:r>
              <a:rPr sz="1800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spc="-4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Directiva</a:t>
            </a:r>
            <a:r>
              <a:rPr sz="1800" spc="-4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europea</a:t>
            </a:r>
            <a:r>
              <a:rPr sz="1800" spc="-4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Calidad</a:t>
            </a:r>
            <a:r>
              <a:rPr sz="1800" spc="-4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</a:t>
            </a:r>
            <a:r>
              <a:rPr sz="1800" spc="-4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aire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proteger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salud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personas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medio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ambiente.</a:t>
            </a:r>
            <a:endParaRPr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65263" y="5800152"/>
            <a:ext cx="8538210" cy="1156335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sz="18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COMPROMISOS</a:t>
            </a:r>
            <a:r>
              <a:rPr sz="1800" b="1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</a:t>
            </a:r>
            <a:r>
              <a:rPr sz="1800" b="1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</a:t>
            </a:r>
            <a:r>
              <a:rPr sz="1800" b="1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b="1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CALIDAD</a:t>
            </a:r>
            <a:r>
              <a:rPr sz="1800" b="1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</a:t>
            </a:r>
            <a:r>
              <a:rPr sz="1800" b="1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AIRE</a:t>
            </a:r>
            <a:r>
              <a:rPr sz="1800" b="1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b="1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EUSKADI</a:t>
            </a:r>
            <a:r>
              <a:rPr sz="1800" b="1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2030</a:t>
            </a:r>
            <a:endParaRPr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40665" indent="-227965">
              <a:lnSpc>
                <a:spcPct val="100000"/>
              </a:lnSpc>
              <a:spcBef>
                <a:spcPts val="140"/>
              </a:spcBef>
              <a:buChar char="•"/>
              <a:tabLst>
                <a:tab pos="240665" algn="l"/>
              </a:tabLst>
            </a:pP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impacto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tiene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exposición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niveles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calidad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aire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SALUD</a:t>
            </a:r>
            <a:endParaRPr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41300" marR="228600" indent="-228600">
              <a:lnSpc>
                <a:spcPts val="2000"/>
              </a:lnSpc>
              <a:spcBef>
                <a:spcPts val="340"/>
              </a:spcBef>
              <a:buChar char="•"/>
              <a:tabLst>
                <a:tab pos="241300" algn="l"/>
              </a:tabLst>
            </a:pP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Implementar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estrategias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comportamiento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ozono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troposférico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avanzar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reducción</a:t>
            </a:r>
            <a:endParaRPr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565263" y="3346588"/>
            <a:ext cx="601154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OBJETIVOS</a:t>
            </a:r>
            <a:r>
              <a:rPr sz="1800" b="1" spc="-4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</a:t>
            </a:r>
            <a:r>
              <a:rPr sz="1800" b="1" spc="-4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</a:t>
            </a:r>
            <a:r>
              <a:rPr sz="1800" b="1" spc="-4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b="1" spc="-4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CALIDAD</a:t>
            </a:r>
            <a:r>
              <a:rPr sz="1800" b="1" spc="-4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</a:t>
            </a:r>
            <a:r>
              <a:rPr sz="1800" b="1" spc="-4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AIRE</a:t>
            </a:r>
            <a:r>
              <a:rPr sz="1800" b="1" spc="-4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b="1" spc="-4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EUSKADI</a:t>
            </a:r>
            <a:r>
              <a:rPr sz="1800" b="1" spc="-4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spc="-2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2030</a:t>
            </a:r>
            <a:endParaRPr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536128" y="1196086"/>
            <a:ext cx="2594610" cy="33655"/>
          </a:xfrm>
          <a:custGeom>
            <a:avLst/>
            <a:gdLst/>
            <a:ahLst/>
            <a:cxnLst/>
            <a:rect l="l" t="t" r="r" b="b"/>
            <a:pathLst>
              <a:path w="2594610" h="33655">
                <a:moveTo>
                  <a:pt x="2594508" y="0"/>
                </a:moveTo>
                <a:lnTo>
                  <a:pt x="0" y="0"/>
                </a:lnTo>
                <a:lnTo>
                  <a:pt x="0" y="33045"/>
                </a:lnTo>
                <a:lnTo>
                  <a:pt x="2594508" y="33045"/>
                </a:lnTo>
                <a:lnTo>
                  <a:pt x="2594508" y="0"/>
                </a:lnTo>
                <a:close/>
              </a:path>
            </a:pathLst>
          </a:custGeom>
          <a:solidFill>
            <a:srgbClr val="0055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523442" y="350572"/>
            <a:ext cx="5619115" cy="789940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 marR="5080">
              <a:lnSpc>
                <a:spcPts val="2900"/>
              </a:lnSpc>
              <a:spcBef>
                <a:spcPts val="380"/>
              </a:spcBef>
            </a:pPr>
            <a:r>
              <a:rPr sz="2600" b="1" spc="-4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PRINCIPIOS,</a:t>
            </a:r>
            <a:r>
              <a:rPr sz="2600" b="1" spc="-6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600" b="1" spc="-4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OBJETIVOS,</a:t>
            </a:r>
            <a:r>
              <a:rPr sz="2600" b="1" spc="-55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600" b="1" spc="-2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EJES </a:t>
            </a:r>
            <a:r>
              <a:rPr sz="2600" b="1" spc="-3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ESTRATÉGICOS</a:t>
            </a:r>
            <a:r>
              <a:rPr sz="2600" b="1" spc="-8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600" b="1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sz="2600" b="1" spc="-75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600" b="1" spc="-35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LÍNEAS</a:t>
            </a:r>
            <a:r>
              <a:rPr sz="2600" b="1" spc="-8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600" b="1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2600" b="1" spc="-75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600" b="1" spc="-25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ACTUACIÓN</a:t>
            </a:r>
            <a:endParaRPr sz="2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523453" y="1258951"/>
            <a:ext cx="272923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12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5.2</a:t>
            </a:r>
            <a:r>
              <a:rPr sz="20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OBJETIVOS DEL </a:t>
            </a:r>
            <a:r>
              <a:rPr sz="2000" b="1" spc="-2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</a:t>
            </a:r>
            <a:endParaRPr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462501" y="394309"/>
            <a:ext cx="2488565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</a:t>
            </a:r>
            <a:r>
              <a:rPr sz="10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0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CALIDAD</a:t>
            </a:r>
            <a:r>
              <a:rPr sz="10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</a:t>
            </a:r>
            <a:r>
              <a:rPr sz="1000" b="1" spc="-9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AIRE</a:t>
            </a:r>
            <a:r>
              <a:rPr sz="10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0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EUSKADI</a:t>
            </a:r>
            <a:r>
              <a:rPr sz="1000" b="1" spc="-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spc="-2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2030</a:t>
            </a:r>
            <a:endParaRPr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0" y="5028224"/>
            <a:ext cx="1264285" cy="2532380"/>
            <a:chOff x="0" y="5028224"/>
            <a:chExt cx="1264285" cy="2532380"/>
          </a:xfrm>
        </p:grpSpPr>
        <p:sp>
          <p:nvSpPr>
            <p:cNvPr id="12" name="object 12"/>
            <p:cNvSpPr/>
            <p:nvPr/>
          </p:nvSpPr>
          <p:spPr>
            <a:xfrm>
              <a:off x="0" y="5028224"/>
              <a:ext cx="1031240" cy="1507490"/>
            </a:xfrm>
            <a:custGeom>
              <a:avLst/>
              <a:gdLst/>
              <a:ahLst/>
              <a:cxnLst/>
              <a:rect l="l" t="t" r="r" b="b"/>
              <a:pathLst>
                <a:path w="1031240" h="1507490">
                  <a:moveTo>
                    <a:pt x="0" y="0"/>
                  </a:moveTo>
                  <a:lnTo>
                    <a:pt x="0" y="1507088"/>
                  </a:lnTo>
                  <a:lnTo>
                    <a:pt x="1031024" y="476064"/>
                  </a:lnTo>
                  <a:lnTo>
                    <a:pt x="996270" y="442296"/>
                  </a:lnTo>
                  <a:lnTo>
                    <a:pt x="960778" y="409759"/>
                  </a:lnTo>
                  <a:lnTo>
                    <a:pt x="924578" y="378450"/>
                  </a:lnTo>
                  <a:lnTo>
                    <a:pt x="887697" y="348368"/>
                  </a:lnTo>
                  <a:lnTo>
                    <a:pt x="850162" y="319514"/>
                  </a:lnTo>
                  <a:lnTo>
                    <a:pt x="812000" y="291888"/>
                  </a:lnTo>
                  <a:lnTo>
                    <a:pt x="773239" y="265490"/>
                  </a:lnTo>
                  <a:lnTo>
                    <a:pt x="733905" y="240319"/>
                  </a:lnTo>
                  <a:lnTo>
                    <a:pt x="694027" y="216376"/>
                  </a:lnTo>
                  <a:lnTo>
                    <a:pt x="653631" y="193662"/>
                  </a:lnTo>
                  <a:lnTo>
                    <a:pt x="612745" y="172175"/>
                  </a:lnTo>
                  <a:lnTo>
                    <a:pt x="571395" y="151916"/>
                  </a:lnTo>
                  <a:lnTo>
                    <a:pt x="529609" y="132884"/>
                  </a:lnTo>
                  <a:lnTo>
                    <a:pt x="487415" y="115081"/>
                  </a:lnTo>
                  <a:lnTo>
                    <a:pt x="444839" y="98505"/>
                  </a:lnTo>
                  <a:lnTo>
                    <a:pt x="401909" y="83157"/>
                  </a:lnTo>
                  <a:lnTo>
                    <a:pt x="358652" y="69037"/>
                  </a:lnTo>
                  <a:lnTo>
                    <a:pt x="315096" y="56145"/>
                  </a:lnTo>
                  <a:lnTo>
                    <a:pt x="271267" y="44481"/>
                  </a:lnTo>
                  <a:lnTo>
                    <a:pt x="227192" y="34044"/>
                  </a:lnTo>
                  <a:lnTo>
                    <a:pt x="182900" y="24836"/>
                  </a:lnTo>
                  <a:lnTo>
                    <a:pt x="138417" y="16855"/>
                  </a:lnTo>
                  <a:lnTo>
                    <a:pt x="93771" y="10102"/>
                  </a:lnTo>
                  <a:lnTo>
                    <a:pt x="48988" y="4577"/>
                  </a:lnTo>
                  <a:lnTo>
                    <a:pt x="4096" y="27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7A356">
                <a:alpha val="539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0" y="5384881"/>
              <a:ext cx="511809" cy="2175510"/>
            </a:xfrm>
            <a:custGeom>
              <a:avLst/>
              <a:gdLst/>
              <a:ahLst/>
              <a:cxnLst/>
              <a:rect l="l" t="t" r="r" b="b"/>
              <a:pathLst>
                <a:path w="511809" h="2175509">
                  <a:moveTo>
                    <a:pt x="416698" y="0"/>
                  </a:moveTo>
                  <a:lnTo>
                    <a:pt x="368936" y="2816"/>
                  </a:lnTo>
                  <a:lnTo>
                    <a:pt x="321601" y="7063"/>
                  </a:lnTo>
                  <a:lnTo>
                    <a:pt x="274714" y="12718"/>
                  </a:lnTo>
                  <a:lnTo>
                    <a:pt x="228294" y="19759"/>
                  </a:lnTo>
                  <a:lnTo>
                    <a:pt x="182362" y="28165"/>
                  </a:lnTo>
                  <a:lnTo>
                    <a:pt x="136939" y="37911"/>
                  </a:lnTo>
                  <a:lnTo>
                    <a:pt x="92044" y="48978"/>
                  </a:lnTo>
                  <a:lnTo>
                    <a:pt x="47697" y="61342"/>
                  </a:lnTo>
                  <a:lnTo>
                    <a:pt x="3920" y="74981"/>
                  </a:lnTo>
                  <a:lnTo>
                    <a:pt x="0" y="76333"/>
                  </a:lnTo>
                  <a:lnTo>
                    <a:pt x="0" y="2175123"/>
                  </a:lnTo>
                  <a:lnTo>
                    <a:pt x="511670" y="2175123"/>
                  </a:lnTo>
                  <a:lnTo>
                    <a:pt x="416698" y="0"/>
                  </a:lnTo>
                  <a:close/>
                </a:path>
              </a:pathLst>
            </a:custGeom>
            <a:solidFill>
              <a:srgbClr val="009E8A">
                <a:alpha val="46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0" y="6536232"/>
              <a:ext cx="777240" cy="779145"/>
            </a:xfrm>
            <a:custGeom>
              <a:avLst/>
              <a:gdLst/>
              <a:ahLst/>
              <a:cxnLst/>
              <a:rect l="l" t="t" r="r" b="b"/>
              <a:pathLst>
                <a:path w="777240" h="779145">
                  <a:moveTo>
                    <a:pt x="777011" y="0"/>
                  </a:moveTo>
                  <a:lnTo>
                    <a:pt x="0" y="0"/>
                  </a:lnTo>
                  <a:lnTo>
                    <a:pt x="0" y="777511"/>
                  </a:lnTo>
                  <a:lnTo>
                    <a:pt x="31886" y="778548"/>
                  </a:lnTo>
                  <a:lnTo>
                    <a:pt x="32667" y="778548"/>
                  </a:lnTo>
                  <a:lnTo>
                    <a:pt x="79374" y="777029"/>
                  </a:lnTo>
                  <a:lnTo>
                    <a:pt x="125694" y="772494"/>
                  </a:lnTo>
                  <a:lnTo>
                    <a:pt x="171148" y="765048"/>
                  </a:lnTo>
                  <a:lnTo>
                    <a:pt x="215649" y="754782"/>
                  </a:lnTo>
                  <a:lnTo>
                    <a:pt x="259110" y="741787"/>
                  </a:lnTo>
                  <a:lnTo>
                    <a:pt x="301444" y="726154"/>
                  </a:lnTo>
                  <a:lnTo>
                    <a:pt x="342563" y="707974"/>
                  </a:lnTo>
                  <a:lnTo>
                    <a:pt x="382380" y="687339"/>
                  </a:lnTo>
                  <a:lnTo>
                    <a:pt x="420808" y="664340"/>
                  </a:lnTo>
                  <a:lnTo>
                    <a:pt x="457760" y="639067"/>
                  </a:lnTo>
                  <a:lnTo>
                    <a:pt x="493148" y="611613"/>
                  </a:lnTo>
                  <a:lnTo>
                    <a:pt x="526886" y="582068"/>
                  </a:lnTo>
                  <a:lnTo>
                    <a:pt x="558885" y="550524"/>
                  </a:lnTo>
                  <a:lnTo>
                    <a:pt x="589059" y="517071"/>
                  </a:lnTo>
                  <a:lnTo>
                    <a:pt x="617321" y="481802"/>
                  </a:lnTo>
                  <a:lnTo>
                    <a:pt x="643583" y="444807"/>
                  </a:lnTo>
                  <a:lnTo>
                    <a:pt x="667757" y="406177"/>
                  </a:lnTo>
                  <a:lnTo>
                    <a:pt x="689758" y="366003"/>
                  </a:lnTo>
                  <a:lnTo>
                    <a:pt x="709497" y="324378"/>
                  </a:lnTo>
                  <a:lnTo>
                    <a:pt x="726887" y="281391"/>
                  </a:lnTo>
                  <a:lnTo>
                    <a:pt x="741841" y="237135"/>
                  </a:lnTo>
                  <a:lnTo>
                    <a:pt x="754272" y="191700"/>
                  </a:lnTo>
                  <a:lnTo>
                    <a:pt x="764092" y="145178"/>
                  </a:lnTo>
                  <a:lnTo>
                    <a:pt x="771215" y="97660"/>
                  </a:lnTo>
                  <a:lnTo>
                    <a:pt x="775552" y="49237"/>
                  </a:lnTo>
                  <a:lnTo>
                    <a:pt x="777011" y="213"/>
                  </a:lnTo>
                  <a:lnTo>
                    <a:pt x="777011" y="0"/>
                  </a:lnTo>
                  <a:close/>
                </a:path>
              </a:pathLst>
            </a:custGeom>
            <a:solidFill>
              <a:srgbClr val="0055A2">
                <a:alpha val="50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0" y="6517928"/>
              <a:ext cx="1030605" cy="923925"/>
            </a:xfrm>
            <a:custGeom>
              <a:avLst/>
              <a:gdLst/>
              <a:ahLst/>
              <a:cxnLst/>
              <a:rect l="l" t="t" r="r" b="b"/>
              <a:pathLst>
                <a:path w="1030605" h="923925">
                  <a:moveTo>
                    <a:pt x="0" y="0"/>
                  </a:moveTo>
                  <a:lnTo>
                    <a:pt x="0" y="907444"/>
                  </a:lnTo>
                  <a:lnTo>
                    <a:pt x="20538" y="911420"/>
                  </a:lnTo>
                  <a:lnTo>
                    <a:pt x="68209" y="918003"/>
                  </a:lnTo>
                  <a:lnTo>
                    <a:pt x="115687" y="921971"/>
                  </a:lnTo>
                  <a:lnTo>
                    <a:pt x="162892" y="923376"/>
                  </a:lnTo>
                  <a:lnTo>
                    <a:pt x="209745" y="922268"/>
                  </a:lnTo>
                  <a:lnTo>
                    <a:pt x="256163" y="918700"/>
                  </a:lnTo>
                  <a:lnTo>
                    <a:pt x="302067" y="912723"/>
                  </a:lnTo>
                  <a:lnTo>
                    <a:pt x="347375" y="904388"/>
                  </a:lnTo>
                  <a:lnTo>
                    <a:pt x="392008" y="893746"/>
                  </a:lnTo>
                  <a:lnTo>
                    <a:pt x="435884" y="880849"/>
                  </a:lnTo>
                  <a:lnTo>
                    <a:pt x="478923" y="865748"/>
                  </a:lnTo>
                  <a:lnTo>
                    <a:pt x="521044" y="848495"/>
                  </a:lnTo>
                  <a:lnTo>
                    <a:pt x="562167" y="829140"/>
                  </a:lnTo>
                  <a:lnTo>
                    <a:pt x="602210" y="807736"/>
                  </a:lnTo>
                  <a:lnTo>
                    <a:pt x="641094" y="784334"/>
                  </a:lnTo>
                  <a:lnTo>
                    <a:pt x="678738" y="758984"/>
                  </a:lnTo>
                  <a:lnTo>
                    <a:pt x="715060" y="731739"/>
                  </a:lnTo>
                  <a:lnTo>
                    <a:pt x="749981" y="702649"/>
                  </a:lnTo>
                  <a:lnTo>
                    <a:pt x="783420" y="671767"/>
                  </a:lnTo>
                  <a:lnTo>
                    <a:pt x="815295" y="639143"/>
                  </a:lnTo>
                  <a:lnTo>
                    <a:pt x="845528" y="604829"/>
                  </a:lnTo>
                  <a:lnTo>
                    <a:pt x="874035" y="568876"/>
                  </a:lnTo>
                  <a:lnTo>
                    <a:pt x="900738" y="531336"/>
                  </a:lnTo>
                  <a:lnTo>
                    <a:pt x="925556" y="492260"/>
                  </a:lnTo>
                  <a:lnTo>
                    <a:pt x="948407" y="451699"/>
                  </a:lnTo>
                  <a:lnTo>
                    <a:pt x="969212" y="409705"/>
                  </a:lnTo>
                  <a:lnTo>
                    <a:pt x="987889" y="366329"/>
                  </a:lnTo>
                  <a:lnTo>
                    <a:pt x="1004358" y="321622"/>
                  </a:lnTo>
                  <a:lnTo>
                    <a:pt x="1018538" y="275636"/>
                  </a:lnTo>
                  <a:lnTo>
                    <a:pt x="1030338" y="2284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573B1">
                <a:alpha val="33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0" y="6435339"/>
              <a:ext cx="1196340" cy="1125220"/>
            </a:xfrm>
            <a:custGeom>
              <a:avLst/>
              <a:gdLst/>
              <a:ahLst/>
              <a:cxnLst/>
              <a:rect l="l" t="t" r="r" b="b"/>
              <a:pathLst>
                <a:path w="1196340" h="1125220">
                  <a:moveTo>
                    <a:pt x="0" y="0"/>
                  </a:moveTo>
                  <a:lnTo>
                    <a:pt x="0" y="1087516"/>
                  </a:lnTo>
                  <a:lnTo>
                    <a:pt x="7782" y="1090072"/>
                  </a:lnTo>
                  <a:lnTo>
                    <a:pt x="52998" y="1102584"/>
                  </a:lnTo>
                  <a:lnTo>
                    <a:pt x="98424" y="1112874"/>
                  </a:lnTo>
                  <a:lnTo>
                    <a:pt x="143992" y="1120966"/>
                  </a:lnTo>
                  <a:lnTo>
                    <a:pt x="172507" y="1124665"/>
                  </a:lnTo>
                  <a:lnTo>
                    <a:pt x="417318" y="1124665"/>
                  </a:lnTo>
                  <a:lnTo>
                    <a:pt x="461111" y="1118203"/>
                  </a:lnTo>
                  <a:lnTo>
                    <a:pt x="505318" y="1109624"/>
                  </a:lnTo>
                  <a:lnTo>
                    <a:pt x="549042" y="1099074"/>
                  </a:lnTo>
                  <a:lnTo>
                    <a:pt x="592215" y="1086579"/>
                  </a:lnTo>
                  <a:lnTo>
                    <a:pt x="634768" y="1072164"/>
                  </a:lnTo>
                  <a:lnTo>
                    <a:pt x="676631" y="1055854"/>
                  </a:lnTo>
                  <a:lnTo>
                    <a:pt x="717736" y="1037675"/>
                  </a:lnTo>
                  <a:lnTo>
                    <a:pt x="758012" y="1017651"/>
                  </a:lnTo>
                  <a:lnTo>
                    <a:pt x="797390" y="995808"/>
                  </a:lnTo>
                  <a:lnTo>
                    <a:pt x="835802" y="972171"/>
                  </a:lnTo>
                  <a:lnTo>
                    <a:pt x="873178" y="946765"/>
                  </a:lnTo>
                  <a:lnTo>
                    <a:pt x="909449" y="919615"/>
                  </a:lnTo>
                  <a:lnTo>
                    <a:pt x="944546" y="890747"/>
                  </a:lnTo>
                  <a:lnTo>
                    <a:pt x="978398" y="860186"/>
                  </a:lnTo>
                  <a:lnTo>
                    <a:pt x="1010938" y="827957"/>
                  </a:lnTo>
                  <a:lnTo>
                    <a:pt x="1042095" y="794086"/>
                  </a:lnTo>
                  <a:lnTo>
                    <a:pt x="1071801" y="758596"/>
                  </a:lnTo>
                  <a:lnTo>
                    <a:pt x="1099987" y="721515"/>
                  </a:lnTo>
                  <a:lnTo>
                    <a:pt x="1126582" y="682866"/>
                  </a:lnTo>
                  <a:lnTo>
                    <a:pt x="1151518" y="642676"/>
                  </a:lnTo>
                  <a:lnTo>
                    <a:pt x="1174725" y="600969"/>
                  </a:lnTo>
                  <a:lnTo>
                    <a:pt x="1196135" y="55777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483AC">
                <a:alpha val="3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0" y="6300462"/>
              <a:ext cx="1264285" cy="1259840"/>
            </a:xfrm>
            <a:custGeom>
              <a:avLst/>
              <a:gdLst/>
              <a:ahLst/>
              <a:cxnLst/>
              <a:rect l="l" t="t" r="r" b="b"/>
              <a:pathLst>
                <a:path w="1264285" h="1259840">
                  <a:moveTo>
                    <a:pt x="0" y="0"/>
                  </a:moveTo>
                  <a:lnTo>
                    <a:pt x="0" y="1259543"/>
                  </a:lnTo>
                  <a:lnTo>
                    <a:pt x="929882" y="1259543"/>
                  </a:lnTo>
                  <a:lnTo>
                    <a:pt x="991847" y="1222218"/>
                  </a:lnTo>
                  <a:lnTo>
                    <a:pt x="1029508" y="1196500"/>
                  </a:lnTo>
                  <a:lnTo>
                    <a:pt x="1066240" y="1169099"/>
                  </a:lnTo>
                  <a:lnTo>
                    <a:pt x="1101984" y="1140023"/>
                  </a:lnTo>
                  <a:lnTo>
                    <a:pt x="1136682" y="1109280"/>
                  </a:lnTo>
                  <a:lnTo>
                    <a:pt x="1170275" y="1076876"/>
                  </a:lnTo>
                  <a:lnTo>
                    <a:pt x="1202707" y="1042821"/>
                  </a:lnTo>
                  <a:lnTo>
                    <a:pt x="1233918" y="1007120"/>
                  </a:lnTo>
                  <a:lnTo>
                    <a:pt x="1263851" y="96978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A8DC9">
                <a:alpha val="369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0" y="6103876"/>
              <a:ext cx="1222375" cy="1456690"/>
            </a:xfrm>
            <a:custGeom>
              <a:avLst/>
              <a:gdLst/>
              <a:ahLst/>
              <a:cxnLst/>
              <a:rect l="l" t="t" r="r" b="b"/>
              <a:pathLst>
                <a:path w="1222375" h="1456690">
                  <a:moveTo>
                    <a:pt x="0" y="0"/>
                  </a:moveTo>
                  <a:lnTo>
                    <a:pt x="0" y="1456128"/>
                  </a:lnTo>
                  <a:lnTo>
                    <a:pt x="1221827" y="14561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4ABE8">
                <a:alpha val="3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0" y="5777088"/>
              <a:ext cx="928369" cy="1783080"/>
            </a:xfrm>
            <a:custGeom>
              <a:avLst/>
              <a:gdLst/>
              <a:ahLst/>
              <a:cxnLst/>
              <a:rect l="l" t="t" r="r" b="b"/>
              <a:pathLst>
                <a:path w="928369" h="1783079">
                  <a:moveTo>
                    <a:pt x="0" y="0"/>
                  </a:moveTo>
                  <a:lnTo>
                    <a:pt x="0" y="1782916"/>
                  </a:lnTo>
                  <a:lnTo>
                    <a:pt x="928126" y="17829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896BF">
                <a:alpha val="41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0" y="5416759"/>
              <a:ext cx="696595" cy="2143760"/>
            </a:xfrm>
            <a:custGeom>
              <a:avLst/>
              <a:gdLst/>
              <a:ahLst/>
              <a:cxnLst/>
              <a:rect l="l" t="t" r="r" b="b"/>
              <a:pathLst>
                <a:path w="696595" h="2143759">
                  <a:moveTo>
                    <a:pt x="122059" y="0"/>
                  </a:moveTo>
                  <a:lnTo>
                    <a:pt x="75830" y="13209"/>
                  </a:lnTo>
                  <a:lnTo>
                    <a:pt x="30392" y="27833"/>
                  </a:lnTo>
                  <a:lnTo>
                    <a:pt x="0" y="38736"/>
                  </a:lnTo>
                  <a:lnTo>
                    <a:pt x="0" y="2143245"/>
                  </a:lnTo>
                  <a:lnTo>
                    <a:pt x="696343" y="2143245"/>
                  </a:lnTo>
                  <a:lnTo>
                    <a:pt x="122059" y="0"/>
                  </a:lnTo>
                  <a:close/>
                </a:path>
              </a:pathLst>
            </a:custGeom>
            <a:solidFill>
              <a:srgbClr val="009E8A">
                <a:alpha val="43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/>
          <p:nvPr/>
        </p:nvSpPr>
        <p:spPr>
          <a:xfrm>
            <a:off x="1898376" y="3751967"/>
            <a:ext cx="1147445" cy="1696720"/>
          </a:xfrm>
          <a:custGeom>
            <a:avLst/>
            <a:gdLst/>
            <a:ahLst/>
            <a:cxnLst/>
            <a:rect l="l" t="t" r="r" b="b"/>
            <a:pathLst>
              <a:path w="1147445" h="1696720">
                <a:moveTo>
                  <a:pt x="1147254" y="0"/>
                </a:moveTo>
                <a:lnTo>
                  <a:pt x="573633" y="176453"/>
                </a:lnTo>
                <a:lnTo>
                  <a:pt x="0" y="0"/>
                </a:lnTo>
                <a:lnTo>
                  <a:pt x="0" y="1461071"/>
                </a:lnTo>
                <a:lnTo>
                  <a:pt x="573633" y="1696339"/>
                </a:lnTo>
                <a:lnTo>
                  <a:pt x="1147254" y="1461071"/>
                </a:lnTo>
                <a:lnTo>
                  <a:pt x="1147254" y="0"/>
                </a:lnTo>
                <a:close/>
              </a:path>
            </a:pathLst>
          </a:custGeom>
          <a:solidFill>
            <a:srgbClr val="EBF3F2">
              <a:alpha val="48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1647676" y="3809825"/>
            <a:ext cx="1647825" cy="174688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" algn="ctr">
              <a:lnSpc>
                <a:spcPts val="5680"/>
              </a:lnSpc>
              <a:spcBef>
                <a:spcPts val="120"/>
              </a:spcBef>
            </a:pPr>
            <a:r>
              <a:rPr sz="4800" b="1" spc="-25" dirty="0">
                <a:solidFill>
                  <a:srgbClr val="0573B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70</a:t>
            </a:r>
            <a:r>
              <a:rPr sz="4000" b="1" spc="-25" dirty="0">
                <a:solidFill>
                  <a:srgbClr val="0573B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%</a:t>
            </a:r>
            <a:endParaRPr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ts val="1660"/>
              </a:lnSpc>
            </a:pPr>
            <a:r>
              <a:rPr sz="1450" b="1" dirty="0">
                <a:solidFill>
                  <a:srgbClr val="0573B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450" b="1" spc="-65" dirty="0">
                <a:solidFill>
                  <a:srgbClr val="0573B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450" b="1" spc="-25" dirty="0">
                <a:solidFill>
                  <a:srgbClr val="0573B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reducción</a:t>
            </a:r>
            <a:r>
              <a:rPr sz="1450" b="1" spc="-50" dirty="0">
                <a:solidFill>
                  <a:srgbClr val="0573B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450" b="1" dirty="0">
                <a:solidFill>
                  <a:srgbClr val="0573B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450" b="1" spc="-55" dirty="0">
                <a:solidFill>
                  <a:srgbClr val="0573B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450" b="1" spc="-25" dirty="0">
                <a:solidFill>
                  <a:srgbClr val="0573B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</a:t>
            </a:r>
            <a:endParaRPr sz="145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5885" marR="86995" algn="ctr">
              <a:lnSpc>
                <a:spcPct val="115500"/>
              </a:lnSpc>
            </a:pPr>
            <a:r>
              <a:rPr sz="1450" b="1" spc="-30" dirty="0">
                <a:solidFill>
                  <a:srgbClr val="0573B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emisiones</a:t>
            </a:r>
            <a:r>
              <a:rPr sz="1450" b="1" spc="-35" dirty="0">
                <a:solidFill>
                  <a:srgbClr val="0573B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450" b="1" dirty="0">
                <a:solidFill>
                  <a:srgbClr val="0573B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450" b="1" spc="-30" dirty="0">
                <a:solidFill>
                  <a:srgbClr val="0573B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450" b="1" spc="-20" dirty="0">
                <a:solidFill>
                  <a:srgbClr val="0573B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NOx</a:t>
            </a:r>
            <a:r>
              <a:rPr sz="1450" b="1" spc="-35" dirty="0">
                <a:solidFill>
                  <a:srgbClr val="0573B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450" b="1" spc="-50" dirty="0">
                <a:solidFill>
                  <a:srgbClr val="0573B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sz="1450" b="1" dirty="0">
                <a:solidFill>
                  <a:srgbClr val="0573B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SO2</a:t>
            </a:r>
            <a:r>
              <a:rPr sz="1450" b="1" spc="-75" dirty="0">
                <a:solidFill>
                  <a:srgbClr val="0573B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450" b="1" spc="-50" dirty="0">
                <a:solidFill>
                  <a:srgbClr val="0573B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</a:t>
            </a:r>
            <a:endParaRPr sz="145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  <a:spcBef>
                <a:spcPts val="915"/>
              </a:spcBef>
            </a:pPr>
            <a:r>
              <a:rPr sz="1050" spc="-25" dirty="0">
                <a:solidFill>
                  <a:srgbClr val="0573B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*Respecto</a:t>
            </a:r>
            <a:r>
              <a:rPr sz="1050" spc="-15" dirty="0">
                <a:solidFill>
                  <a:srgbClr val="0573B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50" spc="-10" dirty="0">
                <a:solidFill>
                  <a:srgbClr val="0573B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</a:t>
            </a:r>
            <a:r>
              <a:rPr sz="1050" spc="-15" dirty="0">
                <a:solidFill>
                  <a:srgbClr val="0573B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50" spc="-20" dirty="0">
                <a:solidFill>
                  <a:srgbClr val="0573B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valores</a:t>
            </a:r>
            <a:r>
              <a:rPr sz="1050" spc="-10" dirty="0">
                <a:solidFill>
                  <a:srgbClr val="0573B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50" dirty="0">
                <a:solidFill>
                  <a:srgbClr val="0573B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050" spc="-15" dirty="0">
                <a:solidFill>
                  <a:srgbClr val="0573B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50" spc="-20" dirty="0">
                <a:solidFill>
                  <a:srgbClr val="0573B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2005</a:t>
            </a:r>
            <a:endParaRPr sz="10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4168961" y="3751967"/>
            <a:ext cx="1147445" cy="1696720"/>
          </a:xfrm>
          <a:custGeom>
            <a:avLst/>
            <a:gdLst/>
            <a:ahLst/>
            <a:cxnLst/>
            <a:rect l="l" t="t" r="r" b="b"/>
            <a:pathLst>
              <a:path w="1147445" h="1696720">
                <a:moveTo>
                  <a:pt x="1147254" y="0"/>
                </a:moveTo>
                <a:lnTo>
                  <a:pt x="573633" y="176453"/>
                </a:lnTo>
                <a:lnTo>
                  <a:pt x="0" y="0"/>
                </a:lnTo>
                <a:lnTo>
                  <a:pt x="0" y="1461071"/>
                </a:lnTo>
                <a:lnTo>
                  <a:pt x="573633" y="1696339"/>
                </a:lnTo>
                <a:lnTo>
                  <a:pt x="1147254" y="1461071"/>
                </a:lnTo>
                <a:lnTo>
                  <a:pt x="1147254" y="0"/>
                </a:lnTo>
                <a:close/>
              </a:path>
            </a:pathLst>
          </a:custGeom>
          <a:solidFill>
            <a:srgbClr val="EBF3F2">
              <a:alpha val="48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3937534" y="3810533"/>
            <a:ext cx="1610360" cy="121602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algn="ctr">
              <a:lnSpc>
                <a:spcPts val="5680"/>
              </a:lnSpc>
              <a:spcBef>
                <a:spcPts val="120"/>
              </a:spcBef>
            </a:pPr>
            <a:r>
              <a:rPr sz="4800" b="1" spc="-25" dirty="0">
                <a:solidFill>
                  <a:srgbClr val="0483A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50</a:t>
            </a:r>
            <a:r>
              <a:rPr sz="4000" b="1" spc="-25" dirty="0">
                <a:solidFill>
                  <a:srgbClr val="0483A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%</a:t>
            </a:r>
            <a:endParaRPr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ts val="1660"/>
              </a:lnSpc>
            </a:pPr>
            <a:r>
              <a:rPr sz="1450" b="1" dirty="0">
                <a:solidFill>
                  <a:srgbClr val="0483A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450" b="1" spc="-50" dirty="0">
                <a:solidFill>
                  <a:srgbClr val="0483A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450" b="1" spc="-25" dirty="0">
                <a:solidFill>
                  <a:srgbClr val="0483A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reducción</a:t>
            </a:r>
            <a:r>
              <a:rPr sz="1450" b="1" spc="-50" dirty="0">
                <a:solidFill>
                  <a:srgbClr val="0483A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450" b="1" spc="-25" dirty="0">
                <a:solidFill>
                  <a:srgbClr val="0483A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endParaRPr sz="145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  <a:spcBef>
                <a:spcPts val="270"/>
              </a:spcBef>
            </a:pPr>
            <a:r>
              <a:rPr sz="1450" b="1" spc="-30" dirty="0">
                <a:solidFill>
                  <a:srgbClr val="0483A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emisiones</a:t>
            </a:r>
            <a:r>
              <a:rPr sz="1450" b="1" spc="-35" dirty="0">
                <a:solidFill>
                  <a:srgbClr val="0483A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450" b="1" dirty="0">
                <a:solidFill>
                  <a:srgbClr val="0483A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450" b="1" spc="-30" dirty="0">
                <a:solidFill>
                  <a:srgbClr val="0483A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450" b="1" spc="-20" dirty="0">
                <a:solidFill>
                  <a:srgbClr val="0483A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PM2.5</a:t>
            </a:r>
            <a:r>
              <a:rPr sz="1450" b="1" spc="-35" dirty="0">
                <a:solidFill>
                  <a:srgbClr val="0483A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450" b="1" spc="-50" dirty="0">
                <a:solidFill>
                  <a:srgbClr val="0483A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</a:t>
            </a:r>
            <a:endParaRPr sz="145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243837" y="3755696"/>
            <a:ext cx="1682750" cy="1959126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" algn="ctr">
              <a:lnSpc>
                <a:spcPts val="5680"/>
              </a:lnSpc>
              <a:spcBef>
                <a:spcPts val="120"/>
              </a:spcBef>
            </a:pPr>
            <a:r>
              <a:rPr sz="4800" b="1" spc="-2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100</a:t>
            </a:r>
            <a:r>
              <a:rPr sz="4000" b="1" spc="-2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%</a:t>
            </a:r>
            <a:endParaRPr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ts val="1660"/>
              </a:lnSpc>
            </a:pPr>
            <a:r>
              <a:rPr sz="145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450" b="1" spc="-6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450" b="1" spc="-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</a:t>
            </a:r>
            <a:r>
              <a:rPr sz="1450" b="1" spc="-5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450" b="1" spc="-2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puntos</a:t>
            </a:r>
            <a:r>
              <a:rPr sz="1450" b="1" spc="-5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450" b="1" spc="-2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endParaRPr sz="145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1590" marR="14604" algn="ctr">
              <a:lnSpc>
                <a:spcPct val="115500"/>
              </a:lnSpc>
            </a:pPr>
            <a:r>
              <a:rPr sz="1450" b="1" spc="-2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medición</a:t>
            </a:r>
            <a:r>
              <a:rPr sz="1450" b="1" spc="-3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450" b="1" spc="-2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cumplen</a:t>
            </a:r>
            <a:r>
              <a:rPr sz="1450" b="1" spc="-3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450" b="1" spc="-2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sus </a:t>
            </a:r>
            <a:r>
              <a:rPr sz="1450" b="1" spc="-30" dirty="0" err="1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promedios</a:t>
            </a:r>
            <a:r>
              <a:rPr sz="1450" b="1" spc="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450" b="1" spc="-10" dirty="0" err="1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anuales</a:t>
            </a:r>
            <a:r>
              <a:rPr lang="es-ES" sz="1450" b="1" spc="-50" dirty="0">
                <a:solidFill>
                  <a:srgbClr val="0483A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*</a:t>
            </a:r>
            <a:endParaRPr sz="145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700" algn="ctr">
              <a:lnSpc>
                <a:spcPct val="100000"/>
              </a:lnSpc>
              <a:spcBef>
                <a:spcPts val="915"/>
              </a:spcBef>
            </a:pPr>
            <a:r>
              <a:rPr lang="es-ES" sz="800" b="1" spc="-50" dirty="0">
                <a:solidFill>
                  <a:srgbClr val="0483A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</a:t>
            </a:r>
            <a:r>
              <a:rPr lang="es-ES" sz="800" spc="-2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(20 μg/m3 de PM10, 10 μg/m3 de PM2,5</a:t>
            </a:r>
          </a:p>
          <a:p>
            <a:pPr marL="12700" algn="ctr">
              <a:lnSpc>
                <a:spcPct val="100000"/>
              </a:lnSpc>
              <a:spcBef>
                <a:spcPts val="915"/>
              </a:spcBef>
            </a:pPr>
            <a:r>
              <a:rPr lang="es-ES" sz="800" spc="-2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20 μg/m3 de NO2</a:t>
            </a:r>
            <a:r>
              <a:rPr lang="es-ES" sz="800" spc="-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s-ES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8258418" y="3809950"/>
            <a:ext cx="1997938" cy="18437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905" algn="ctr">
              <a:lnSpc>
                <a:spcPts val="5680"/>
              </a:lnSpc>
              <a:spcBef>
                <a:spcPts val="120"/>
              </a:spcBef>
            </a:pPr>
            <a:r>
              <a:rPr sz="4800" b="1" spc="-25" dirty="0">
                <a:solidFill>
                  <a:srgbClr val="0084A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50</a:t>
            </a:r>
            <a:r>
              <a:rPr sz="4000" b="1" spc="-25" dirty="0">
                <a:solidFill>
                  <a:srgbClr val="0084A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%</a:t>
            </a:r>
            <a:endParaRPr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ts val="1660"/>
              </a:lnSpc>
            </a:pPr>
            <a:r>
              <a:rPr sz="1450" b="1" dirty="0">
                <a:solidFill>
                  <a:srgbClr val="0084A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450" b="1" spc="-65" dirty="0">
                <a:solidFill>
                  <a:srgbClr val="0084A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450" b="1" spc="-10" dirty="0">
                <a:solidFill>
                  <a:srgbClr val="0084A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</a:t>
            </a:r>
            <a:r>
              <a:rPr sz="1450" b="1" spc="-60" dirty="0">
                <a:solidFill>
                  <a:srgbClr val="0084A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450" b="1" spc="-25" dirty="0">
                <a:solidFill>
                  <a:srgbClr val="0084A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puntos</a:t>
            </a:r>
            <a:r>
              <a:rPr sz="1450" b="1" spc="-50" dirty="0">
                <a:solidFill>
                  <a:srgbClr val="0084A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450" b="1" dirty="0">
                <a:solidFill>
                  <a:srgbClr val="0084A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450" b="1" spc="-55" dirty="0">
                <a:solidFill>
                  <a:srgbClr val="0084A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450" b="1" spc="-10" dirty="0">
                <a:solidFill>
                  <a:srgbClr val="0084A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medición</a:t>
            </a:r>
            <a:endParaRPr sz="145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6200" marR="69215" algn="ctr">
              <a:lnSpc>
                <a:spcPct val="115500"/>
              </a:lnSpc>
            </a:pPr>
            <a:r>
              <a:rPr sz="1450" b="1" spc="-10" dirty="0">
                <a:solidFill>
                  <a:srgbClr val="0084A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por</a:t>
            </a:r>
            <a:r>
              <a:rPr sz="1450" b="1" spc="-55" dirty="0">
                <a:solidFill>
                  <a:srgbClr val="0084A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450" b="1" spc="-25" dirty="0">
                <a:solidFill>
                  <a:srgbClr val="0084A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debajo</a:t>
            </a:r>
            <a:r>
              <a:rPr sz="1450" b="1" spc="-50" dirty="0">
                <a:solidFill>
                  <a:srgbClr val="0084A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450" b="1" spc="-10" dirty="0">
                <a:solidFill>
                  <a:srgbClr val="0084A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</a:t>
            </a:r>
            <a:r>
              <a:rPr sz="1450" b="1" spc="-50" dirty="0">
                <a:solidFill>
                  <a:srgbClr val="0084A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450" b="1" spc="-20" dirty="0">
                <a:solidFill>
                  <a:srgbClr val="0084A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promedio </a:t>
            </a:r>
            <a:r>
              <a:rPr sz="1450" b="1" spc="-20" dirty="0" err="1">
                <a:solidFill>
                  <a:srgbClr val="0084A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anual</a:t>
            </a:r>
            <a:r>
              <a:rPr sz="1450" b="1" spc="-50" dirty="0">
                <a:solidFill>
                  <a:srgbClr val="0084A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450" b="1" spc="-10" dirty="0">
                <a:solidFill>
                  <a:srgbClr val="0084A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inferior</a:t>
            </a:r>
            <a:r>
              <a:rPr lang="es-ES" sz="1450" b="1" spc="-50" dirty="0">
                <a:solidFill>
                  <a:srgbClr val="0483A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*</a:t>
            </a:r>
            <a:endParaRPr sz="145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  <a:spcBef>
                <a:spcPts val="915"/>
              </a:spcBef>
            </a:pPr>
            <a:r>
              <a:rPr lang="es-ES" sz="800" spc="-25">
                <a:solidFill>
                  <a:srgbClr val="0084A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*(</a:t>
            </a:r>
            <a:r>
              <a:rPr lang="es-ES" sz="800" spc="-25" dirty="0">
                <a:solidFill>
                  <a:srgbClr val="0084A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15 μg/m3 de PM10,5 μg/m3 de PM2,5 y 10 μg/m3 de NO2</a:t>
            </a:r>
            <a:r>
              <a:rPr lang="es-ES" sz="800" spc="-20" dirty="0">
                <a:solidFill>
                  <a:srgbClr val="0084A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s-ES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9124434" y="1294927"/>
            <a:ext cx="945515" cy="1922780"/>
            <a:chOff x="9124434" y="1294927"/>
            <a:chExt cx="945515" cy="1922780"/>
          </a:xfrm>
        </p:grpSpPr>
        <p:sp>
          <p:nvSpPr>
            <p:cNvPr id="29" name="object 29"/>
            <p:cNvSpPr/>
            <p:nvPr/>
          </p:nvSpPr>
          <p:spPr>
            <a:xfrm>
              <a:off x="9298559" y="1294927"/>
              <a:ext cx="771525" cy="1127125"/>
            </a:xfrm>
            <a:custGeom>
              <a:avLst/>
              <a:gdLst/>
              <a:ahLst/>
              <a:cxnLst/>
              <a:rect l="l" t="t" r="r" b="b"/>
              <a:pathLst>
                <a:path w="771525" h="1127125">
                  <a:moveTo>
                    <a:pt x="771055" y="0"/>
                  </a:moveTo>
                  <a:lnTo>
                    <a:pt x="689787" y="9052"/>
                  </a:lnTo>
                  <a:lnTo>
                    <a:pt x="645347" y="16398"/>
                  </a:lnTo>
                  <a:lnTo>
                    <a:pt x="601148" y="25376"/>
                  </a:lnTo>
                  <a:lnTo>
                    <a:pt x="557240" y="35987"/>
                  </a:lnTo>
                  <a:lnTo>
                    <a:pt x="513669" y="48230"/>
                  </a:lnTo>
                  <a:lnTo>
                    <a:pt x="470484" y="62106"/>
                  </a:lnTo>
                  <a:lnTo>
                    <a:pt x="427735" y="77614"/>
                  </a:lnTo>
                  <a:lnTo>
                    <a:pt x="385468" y="94754"/>
                  </a:lnTo>
                  <a:lnTo>
                    <a:pt x="343733" y="113527"/>
                  </a:lnTo>
                  <a:lnTo>
                    <a:pt x="302577" y="133932"/>
                  </a:lnTo>
                  <a:lnTo>
                    <a:pt x="262049" y="155970"/>
                  </a:lnTo>
                  <a:lnTo>
                    <a:pt x="222198" y="179640"/>
                  </a:lnTo>
                  <a:lnTo>
                    <a:pt x="183070" y="204943"/>
                  </a:lnTo>
                  <a:lnTo>
                    <a:pt x="144716" y="231878"/>
                  </a:lnTo>
                  <a:lnTo>
                    <a:pt x="107183" y="260445"/>
                  </a:lnTo>
                  <a:lnTo>
                    <a:pt x="70519" y="290645"/>
                  </a:lnTo>
                  <a:lnTo>
                    <a:pt x="34773" y="322477"/>
                  </a:lnTo>
                  <a:lnTo>
                    <a:pt x="0" y="355948"/>
                  </a:lnTo>
                  <a:lnTo>
                    <a:pt x="771055" y="1127004"/>
                  </a:lnTo>
                  <a:lnTo>
                    <a:pt x="771055" y="0"/>
                  </a:lnTo>
                  <a:close/>
                </a:path>
              </a:pathLst>
            </a:custGeom>
            <a:solidFill>
              <a:srgbClr val="07A356">
                <a:alpha val="539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9685678" y="1561579"/>
              <a:ext cx="384175" cy="1656080"/>
            </a:xfrm>
            <a:custGeom>
              <a:avLst/>
              <a:gdLst/>
              <a:ahLst/>
              <a:cxnLst/>
              <a:rect l="l" t="t" r="r" b="b"/>
              <a:pathLst>
                <a:path w="384175" h="1656080">
                  <a:moveTo>
                    <a:pt x="72311" y="0"/>
                  </a:moveTo>
                  <a:lnTo>
                    <a:pt x="0" y="1656067"/>
                  </a:lnTo>
                  <a:lnTo>
                    <a:pt x="383935" y="1656067"/>
                  </a:lnTo>
                  <a:lnTo>
                    <a:pt x="383935" y="57247"/>
                  </a:lnTo>
                  <a:lnTo>
                    <a:pt x="353336" y="47376"/>
                  </a:lnTo>
                  <a:lnTo>
                    <a:pt x="308252" y="34844"/>
                  </a:lnTo>
                  <a:lnTo>
                    <a:pt x="262416" y="24111"/>
                  </a:lnTo>
                  <a:lnTo>
                    <a:pt x="215866" y="15217"/>
                  </a:lnTo>
                  <a:lnTo>
                    <a:pt x="168640" y="8205"/>
                  </a:lnTo>
                  <a:lnTo>
                    <a:pt x="120775" y="3115"/>
                  </a:lnTo>
                  <a:lnTo>
                    <a:pt x="72311" y="0"/>
                  </a:lnTo>
                  <a:close/>
                </a:path>
              </a:pathLst>
            </a:custGeom>
            <a:solidFill>
              <a:srgbClr val="009E8A">
                <a:alpha val="46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9488526" y="2422626"/>
              <a:ext cx="581660" cy="582295"/>
            </a:xfrm>
            <a:custGeom>
              <a:avLst/>
              <a:gdLst/>
              <a:ahLst/>
              <a:cxnLst/>
              <a:rect l="l" t="t" r="r" b="b"/>
              <a:pathLst>
                <a:path w="581659" h="582294">
                  <a:moveTo>
                    <a:pt x="581088" y="0"/>
                  </a:moveTo>
                  <a:lnTo>
                    <a:pt x="0" y="0"/>
                  </a:lnTo>
                  <a:lnTo>
                    <a:pt x="2036" y="50234"/>
                  </a:lnTo>
                  <a:lnTo>
                    <a:pt x="8058" y="99286"/>
                  </a:lnTo>
                  <a:lnTo>
                    <a:pt x="17890" y="146976"/>
                  </a:lnTo>
                  <a:lnTo>
                    <a:pt x="31365" y="193131"/>
                  </a:lnTo>
                  <a:lnTo>
                    <a:pt x="48316" y="237574"/>
                  </a:lnTo>
                  <a:lnTo>
                    <a:pt x="68575" y="280132"/>
                  </a:lnTo>
                  <a:lnTo>
                    <a:pt x="91976" y="320629"/>
                  </a:lnTo>
                  <a:lnTo>
                    <a:pt x="118350" y="358891"/>
                  </a:lnTo>
                  <a:lnTo>
                    <a:pt x="147532" y="394743"/>
                  </a:lnTo>
                  <a:lnTo>
                    <a:pt x="179354" y="428010"/>
                  </a:lnTo>
                  <a:lnTo>
                    <a:pt x="213648" y="458518"/>
                  </a:lnTo>
                  <a:lnTo>
                    <a:pt x="250247" y="486090"/>
                  </a:lnTo>
                  <a:lnTo>
                    <a:pt x="288985" y="510554"/>
                  </a:lnTo>
                  <a:lnTo>
                    <a:pt x="329694" y="531734"/>
                  </a:lnTo>
                  <a:lnTo>
                    <a:pt x="372206" y="549454"/>
                  </a:lnTo>
                  <a:lnTo>
                    <a:pt x="416355" y="563541"/>
                  </a:lnTo>
                  <a:lnTo>
                    <a:pt x="461974" y="573820"/>
                  </a:lnTo>
                  <a:lnTo>
                    <a:pt x="508895" y="580115"/>
                  </a:lnTo>
                  <a:lnTo>
                    <a:pt x="556750" y="582244"/>
                  </a:lnTo>
                  <a:lnTo>
                    <a:pt x="557150" y="582244"/>
                  </a:lnTo>
                  <a:lnTo>
                    <a:pt x="581088" y="581179"/>
                  </a:lnTo>
                  <a:lnTo>
                    <a:pt x="581088" y="0"/>
                  </a:lnTo>
                  <a:close/>
                </a:path>
              </a:pathLst>
            </a:custGeom>
            <a:solidFill>
              <a:srgbClr val="0055A2">
                <a:alpha val="50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9299067" y="2408929"/>
              <a:ext cx="770890" cy="690880"/>
            </a:xfrm>
            <a:custGeom>
              <a:avLst/>
              <a:gdLst/>
              <a:ahLst/>
              <a:cxnLst/>
              <a:rect l="l" t="t" r="r" b="b"/>
              <a:pathLst>
                <a:path w="770890" h="690880">
                  <a:moveTo>
                    <a:pt x="770546" y="0"/>
                  </a:moveTo>
                  <a:lnTo>
                    <a:pt x="0" y="170830"/>
                  </a:lnTo>
                  <a:lnTo>
                    <a:pt x="11870" y="216706"/>
                  </a:lnTo>
                  <a:lnTo>
                    <a:pt x="26730" y="260999"/>
                  </a:lnTo>
                  <a:lnTo>
                    <a:pt x="44439" y="303625"/>
                  </a:lnTo>
                  <a:lnTo>
                    <a:pt x="64864" y="344498"/>
                  </a:lnTo>
                  <a:lnTo>
                    <a:pt x="87870" y="383534"/>
                  </a:lnTo>
                  <a:lnTo>
                    <a:pt x="113325" y="420646"/>
                  </a:lnTo>
                  <a:lnTo>
                    <a:pt x="141094" y="455750"/>
                  </a:lnTo>
                  <a:lnTo>
                    <a:pt x="171043" y="488760"/>
                  </a:lnTo>
                  <a:lnTo>
                    <a:pt x="203039" y="519592"/>
                  </a:lnTo>
                  <a:lnTo>
                    <a:pt x="236947" y="548159"/>
                  </a:lnTo>
                  <a:lnTo>
                    <a:pt x="272635" y="574377"/>
                  </a:lnTo>
                  <a:lnTo>
                    <a:pt x="309967" y="598160"/>
                  </a:lnTo>
                  <a:lnTo>
                    <a:pt x="348811" y="619424"/>
                  </a:lnTo>
                  <a:lnTo>
                    <a:pt x="389032" y="638082"/>
                  </a:lnTo>
                  <a:lnTo>
                    <a:pt x="430496" y="654049"/>
                  </a:lnTo>
                  <a:lnTo>
                    <a:pt x="473071" y="667241"/>
                  </a:lnTo>
                  <a:lnTo>
                    <a:pt x="516621" y="677573"/>
                  </a:lnTo>
                  <a:lnTo>
                    <a:pt x="561014" y="684957"/>
                  </a:lnTo>
                  <a:lnTo>
                    <a:pt x="606115" y="689311"/>
                  </a:lnTo>
                  <a:lnTo>
                    <a:pt x="651790" y="690547"/>
                  </a:lnTo>
                  <a:lnTo>
                    <a:pt x="697906" y="688582"/>
                  </a:lnTo>
                  <a:lnTo>
                    <a:pt x="744329" y="683329"/>
                  </a:lnTo>
                  <a:lnTo>
                    <a:pt x="770546" y="678476"/>
                  </a:lnTo>
                  <a:lnTo>
                    <a:pt x="770546" y="0"/>
                  </a:lnTo>
                  <a:close/>
                </a:path>
              </a:pathLst>
            </a:custGeom>
            <a:solidFill>
              <a:srgbClr val="0573B1">
                <a:alpha val="33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9175078" y="2347168"/>
              <a:ext cx="894715" cy="847090"/>
            </a:xfrm>
            <a:custGeom>
              <a:avLst/>
              <a:gdLst/>
              <a:ahLst/>
              <a:cxnLst/>
              <a:rect l="l" t="t" r="r" b="b"/>
              <a:pathLst>
                <a:path w="894715" h="847089">
                  <a:moveTo>
                    <a:pt x="894535" y="0"/>
                  </a:moveTo>
                  <a:lnTo>
                    <a:pt x="0" y="417134"/>
                  </a:lnTo>
                  <a:lnTo>
                    <a:pt x="22107" y="460799"/>
                  </a:lnTo>
                  <a:lnTo>
                    <a:pt x="46666" y="502388"/>
                  </a:lnTo>
                  <a:lnTo>
                    <a:pt x="73548" y="541854"/>
                  </a:lnTo>
                  <a:lnTo>
                    <a:pt x="102621" y="579150"/>
                  </a:lnTo>
                  <a:lnTo>
                    <a:pt x="133756" y="614228"/>
                  </a:lnTo>
                  <a:lnTo>
                    <a:pt x="166822" y="647040"/>
                  </a:lnTo>
                  <a:lnTo>
                    <a:pt x="201689" y="677540"/>
                  </a:lnTo>
                  <a:lnTo>
                    <a:pt x="238227" y="705680"/>
                  </a:lnTo>
                  <a:lnTo>
                    <a:pt x="276304" y="731412"/>
                  </a:lnTo>
                  <a:lnTo>
                    <a:pt x="315792" y="754689"/>
                  </a:lnTo>
                  <a:lnTo>
                    <a:pt x="356559" y="775464"/>
                  </a:lnTo>
                  <a:lnTo>
                    <a:pt x="398476" y="793688"/>
                  </a:lnTo>
                  <a:lnTo>
                    <a:pt x="441412" y="809316"/>
                  </a:lnTo>
                  <a:lnTo>
                    <a:pt x="485237" y="822298"/>
                  </a:lnTo>
                  <a:lnTo>
                    <a:pt x="529820" y="832589"/>
                  </a:lnTo>
                  <a:lnTo>
                    <a:pt x="575032" y="840140"/>
                  </a:lnTo>
                  <a:lnTo>
                    <a:pt x="620741" y="844904"/>
                  </a:lnTo>
                  <a:lnTo>
                    <a:pt x="666818" y="846833"/>
                  </a:lnTo>
                  <a:lnTo>
                    <a:pt x="713133" y="845880"/>
                  </a:lnTo>
                  <a:lnTo>
                    <a:pt x="759554" y="841998"/>
                  </a:lnTo>
                  <a:lnTo>
                    <a:pt x="805952" y="835140"/>
                  </a:lnTo>
                  <a:lnTo>
                    <a:pt x="852197" y="825257"/>
                  </a:lnTo>
                  <a:lnTo>
                    <a:pt x="894535" y="813323"/>
                  </a:lnTo>
                  <a:lnTo>
                    <a:pt x="894535" y="0"/>
                  </a:lnTo>
                  <a:close/>
                </a:path>
              </a:pathLst>
            </a:custGeom>
            <a:solidFill>
              <a:srgbClr val="0483AC">
                <a:alpha val="3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9124434" y="2246305"/>
              <a:ext cx="945515" cy="971550"/>
            </a:xfrm>
            <a:custGeom>
              <a:avLst/>
              <a:gdLst/>
              <a:ahLst/>
              <a:cxnLst/>
              <a:rect l="l" t="t" r="r" b="b"/>
              <a:pathLst>
                <a:path w="945515" h="971550">
                  <a:moveTo>
                    <a:pt x="945179" y="0"/>
                  </a:moveTo>
                  <a:lnTo>
                    <a:pt x="0" y="725255"/>
                  </a:lnTo>
                  <a:lnTo>
                    <a:pt x="30614" y="762854"/>
                  </a:lnTo>
                  <a:lnTo>
                    <a:pt x="62961" y="798194"/>
                  </a:lnTo>
                  <a:lnTo>
                    <a:pt x="96931" y="831262"/>
                  </a:lnTo>
                  <a:lnTo>
                    <a:pt x="132416" y="862042"/>
                  </a:lnTo>
                  <a:lnTo>
                    <a:pt x="169308" y="890521"/>
                  </a:lnTo>
                  <a:lnTo>
                    <a:pt x="207498" y="916685"/>
                  </a:lnTo>
                  <a:lnTo>
                    <a:pt x="246878" y="940518"/>
                  </a:lnTo>
                  <a:lnTo>
                    <a:pt x="287338" y="962008"/>
                  </a:lnTo>
                  <a:lnTo>
                    <a:pt x="307552" y="971341"/>
                  </a:lnTo>
                  <a:lnTo>
                    <a:pt x="945179" y="971341"/>
                  </a:lnTo>
                  <a:lnTo>
                    <a:pt x="945179" y="0"/>
                  </a:lnTo>
                  <a:close/>
                </a:path>
              </a:pathLst>
            </a:custGeom>
            <a:solidFill>
              <a:srgbClr val="0A8DC9">
                <a:alpha val="369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9150823" y="2099289"/>
              <a:ext cx="918844" cy="1118870"/>
            </a:xfrm>
            <a:custGeom>
              <a:avLst/>
              <a:gdLst/>
              <a:ahLst/>
              <a:cxnLst/>
              <a:rect l="l" t="t" r="r" b="b"/>
              <a:pathLst>
                <a:path w="918845" h="1118870">
                  <a:moveTo>
                    <a:pt x="918791" y="0"/>
                  </a:moveTo>
                  <a:lnTo>
                    <a:pt x="0" y="1094977"/>
                  </a:lnTo>
                  <a:lnTo>
                    <a:pt x="29386" y="1118357"/>
                  </a:lnTo>
                  <a:lnTo>
                    <a:pt x="918791" y="1118357"/>
                  </a:lnTo>
                  <a:lnTo>
                    <a:pt x="918791" y="0"/>
                  </a:lnTo>
                  <a:close/>
                </a:path>
              </a:pathLst>
            </a:custGeom>
            <a:solidFill>
              <a:srgbClr val="04ABE8">
                <a:alpha val="3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9360213" y="1854911"/>
              <a:ext cx="709930" cy="1363345"/>
            </a:xfrm>
            <a:custGeom>
              <a:avLst/>
              <a:gdLst/>
              <a:ahLst/>
              <a:cxnLst/>
              <a:rect l="l" t="t" r="r" b="b"/>
              <a:pathLst>
                <a:path w="709929" h="1363345">
                  <a:moveTo>
                    <a:pt x="709400" y="0"/>
                  </a:moveTo>
                  <a:lnTo>
                    <a:pt x="0" y="1362735"/>
                  </a:lnTo>
                  <a:lnTo>
                    <a:pt x="709400" y="1362735"/>
                  </a:lnTo>
                  <a:lnTo>
                    <a:pt x="709400" y="0"/>
                  </a:lnTo>
                  <a:close/>
                </a:path>
              </a:pathLst>
            </a:custGeom>
            <a:solidFill>
              <a:srgbClr val="0896BF">
                <a:alpha val="41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9540977" y="1585417"/>
              <a:ext cx="528955" cy="1632585"/>
            </a:xfrm>
            <a:custGeom>
              <a:avLst/>
              <a:gdLst/>
              <a:ahLst/>
              <a:cxnLst/>
              <a:rect l="l" t="t" r="r" b="b"/>
              <a:pathLst>
                <a:path w="528954" h="1632585">
                  <a:moveTo>
                    <a:pt x="437356" y="0"/>
                  </a:moveTo>
                  <a:lnTo>
                    <a:pt x="0" y="1632229"/>
                  </a:lnTo>
                  <a:lnTo>
                    <a:pt x="528637" y="1632229"/>
                  </a:lnTo>
                  <a:lnTo>
                    <a:pt x="528637" y="28851"/>
                  </a:lnTo>
                  <a:lnTo>
                    <a:pt x="527632" y="28460"/>
                  </a:lnTo>
                  <a:lnTo>
                    <a:pt x="483017" y="13305"/>
                  </a:lnTo>
                  <a:lnTo>
                    <a:pt x="437356" y="0"/>
                  </a:lnTo>
                  <a:close/>
                </a:path>
              </a:pathLst>
            </a:custGeom>
            <a:solidFill>
              <a:srgbClr val="009E8A">
                <a:alpha val="43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8" name="object 13">
            <a:extLst>
              <a:ext uri="{FF2B5EF4-FFF2-40B4-BE49-F238E27FC236}">
                <a16:creationId xmlns:a16="http://schemas.microsoft.com/office/drawing/2014/main" id="{A098B095-2B7E-1EBE-2BBD-CFB08F235F29}"/>
              </a:ext>
            </a:extLst>
          </p:cNvPr>
          <p:cNvSpPr txBox="1"/>
          <p:nvPr/>
        </p:nvSpPr>
        <p:spPr>
          <a:xfrm>
            <a:off x="10101413" y="345260"/>
            <a:ext cx="274487" cy="197490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s-ES" sz="12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14</a:t>
            </a:r>
            <a:endParaRPr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9" name="Rectángulo 38">
            <a:extLst>
              <a:ext uri="{FF2B5EF4-FFF2-40B4-BE49-F238E27FC236}">
                <a16:creationId xmlns:a16="http://schemas.microsoft.com/office/drawing/2014/main" id="{F7197EDB-2806-35CF-8F1D-D1485DA7851E}"/>
              </a:ext>
            </a:extLst>
          </p:cNvPr>
          <p:cNvSpPr/>
          <p:nvPr/>
        </p:nvSpPr>
        <p:spPr>
          <a:xfrm>
            <a:off x="10119173" y="572109"/>
            <a:ext cx="274487" cy="27432"/>
          </a:xfrm>
          <a:prstGeom prst="rect">
            <a:avLst/>
          </a:prstGeom>
          <a:solidFill>
            <a:srgbClr val="009E8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bject 14">
            <a:extLst>
              <a:ext uri="{FF2B5EF4-FFF2-40B4-BE49-F238E27FC236}">
                <a16:creationId xmlns:a16="http://schemas.microsoft.com/office/drawing/2014/main" id="{95366399-679B-E906-F196-175865DE8050}"/>
              </a:ext>
            </a:extLst>
          </p:cNvPr>
          <p:cNvSpPr txBox="1"/>
          <p:nvPr/>
        </p:nvSpPr>
        <p:spPr>
          <a:xfrm>
            <a:off x="508862" y="-152527"/>
            <a:ext cx="856615" cy="205953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300" b="1" spc="-5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endParaRPr sz="133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536128" y="1196086"/>
            <a:ext cx="2594610" cy="33655"/>
          </a:xfrm>
          <a:custGeom>
            <a:avLst/>
            <a:gdLst/>
            <a:ahLst/>
            <a:cxnLst/>
            <a:rect l="l" t="t" r="r" b="b"/>
            <a:pathLst>
              <a:path w="2594610" h="33655">
                <a:moveTo>
                  <a:pt x="2594508" y="0"/>
                </a:moveTo>
                <a:lnTo>
                  <a:pt x="0" y="0"/>
                </a:lnTo>
                <a:lnTo>
                  <a:pt x="0" y="33045"/>
                </a:lnTo>
                <a:lnTo>
                  <a:pt x="2594508" y="33045"/>
                </a:lnTo>
                <a:lnTo>
                  <a:pt x="2594508" y="0"/>
                </a:lnTo>
                <a:close/>
              </a:path>
            </a:pathLst>
          </a:custGeom>
          <a:solidFill>
            <a:srgbClr val="0055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 marR="5080">
              <a:lnSpc>
                <a:spcPts val="2900"/>
              </a:lnSpc>
              <a:spcBef>
                <a:spcPts val="380"/>
              </a:spcBef>
            </a:pPr>
            <a:r>
              <a:rPr spc="-40" dirty="0"/>
              <a:t>PRINCIPIOS,</a:t>
            </a:r>
            <a:r>
              <a:rPr spc="-60" dirty="0"/>
              <a:t> </a:t>
            </a:r>
            <a:r>
              <a:rPr spc="-40" dirty="0"/>
              <a:t>OBJETIVOS,</a:t>
            </a:r>
            <a:r>
              <a:rPr spc="-55" dirty="0"/>
              <a:t> </a:t>
            </a:r>
            <a:r>
              <a:rPr spc="-20" dirty="0"/>
              <a:t>EJES </a:t>
            </a:r>
            <a:r>
              <a:rPr spc="-30" dirty="0"/>
              <a:t>ESTRATÉGICOS</a:t>
            </a:r>
            <a:r>
              <a:rPr spc="-80" dirty="0"/>
              <a:t> </a:t>
            </a:r>
            <a:r>
              <a:rPr dirty="0"/>
              <a:t>Y</a:t>
            </a:r>
            <a:r>
              <a:rPr spc="-75" dirty="0"/>
              <a:t> </a:t>
            </a:r>
            <a:r>
              <a:rPr spc="-35" dirty="0"/>
              <a:t>LÍNEAS</a:t>
            </a:r>
            <a:r>
              <a:rPr spc="-80" dirty="0"/>
              <a:t> </a:t>
            </a:r>
            <a:r>
              <a:rPr dirty="0"/>
              <a:t>DE</a:t>
            </a:r>
            <a:r>
              <a:rPr spc="-75" dirty="0"/>
              <a:t> </a:t>
            </a:r>
            <a:r>
              <a:rPr spc="-25" dirty="0"/>
              <a:t>ACTUACIÓN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7462515" y="394296"/>
            <a:ext cx="2488565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</a:t>
            </a:r>
            <a:r>
              <a:rPr sz="10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0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CALIDAD</a:t>
            </a:r>
            <a:r>
              <a:rPr sz="10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</a:t>
            </a:r>
            <a:r>
              <a:rPr sz="1000" b="1" spc="-9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AIRE</a:t>
            </a:r>
            <a:r>
              <a:rPr sz="10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0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EUSKADI</a:t>
            </a:r>
            <a:r>
              <a:rPr sz="1000" b="1" spc="-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spc="-2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2030</a:t>
            </a:r>
            <a:endParaRPr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9969767" y="6123414"/>
            <a:ext cx="717550" cy="1437005"/>
            <a:chOff x="9969767" y="6123414"/>
            <a:chExt cx="717550" cy="1437005"/>
          </a:xfrm>
        </p:grpSpPr>
        <p:sp>
          <p:nvSpPr>
            <p:cNvPr id="7" name="object 7"/>
            <p:cNvSpPr/>
            <p:nvPr/>
          </p:nvSpPr>
          <p:spPr>
            <a:xfrm>
              <a:off x="10101859" y="6123414"/>
              <a:ext cx="585470" cy="855344"/>
            </a:xfrm>
            <a:custGeom>
              <a:avLst/>
              <a:gdLst/>
              <a:ahLst/>
              <a:cxnLst/>
              <a:rect l="l" t="t" r="r" b="b"/>
              <a:pathLst>
                <a:path w="585470" h="855345">
                  <a:moveTo>
                    <a:pt x="584936" y="0"/>
                  </a:moveTo>
                  <a:lnTo>
                    <a:pt x="525386" y="6414"/>
                  </a:lnTo>
                  <a:lnTo>
                    <a:pt x="481161" y="13880"/>
                  </a:lnTo>
                  <a:lnTo>
                    <a:pt x="437267" y="23480"/>
                  </a:lnTo>
                  <a:lnTo>
                    <a:pt x="393787" y="35213"/>
                  </a:lnTo>
                  <a:lnTo>
                    <a:pt x="350805" y="49080"/>
                  </a:lnTo>
                  <a:lnTo>
                    <a:pt x="308402" y="65079"/>
                  </a:lnTo>
                  <a:lnTo>
                    <a:pt x="266662" y="83212"/>
                  </a:lnTo>
                  <a:lnTo>
                    <a:pt x="225668" y="103479"/>
                  </a:lnTo>
                  <a:lnTo>
                    <a:pt x="185501" y="125878"/>
                  </a:lnTo>
                  <a:lnTo>
                    <a:pt x="146247" y="150411"/>
                  </a:lnTo>
                  <a:lnTo>
                    <a:pt x="107986" y="177078"/>
                  </a:lnTo>
                  <a:lnTo>
                    <a:pt x="70802" y="205877"/>
                  </a:lnTo>
                  <a:lnTo>
                    <a:pt x="34777" y="236810"/>
                  </a:lnTo>
                  <a:lnTo>
                    <a:pt x="0" y="269880"/>
                  </a:lnTo>
                  <a:lnTo>
                    <a:pt x="584936" y="854817"/>
                  </a:lnTo>
                  <a:lnTo>
                    <a:pt x="584936" y="0"/>
                  </a:lnTo>
                  <a:close/>
                </a:path>
              </a:pathLst>
            </a:custGeom>
            <a:solidFill>
              <a:srgbClr val="07A356">
                <a:alpha val="539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0396480" y="6325552"/>
              <a:ext cx="290830" cy="1235075"/>
            </a:xfrm>
            <a:custGeom>
              <a:avLst/>
              <a:gdLst/>
              <a:ahLst/>
              <a:cxnLst/>
              <a:rect l="l" t="t" r="r" b="b"/>
              <a:pathLst>
                <a:path w="290829" h="1235075">
                  <a:moveTo>
                    <a:pt x="53900" y="0"/>
                  </a:moveTo>
                  <a:lnTo>
                    <a:pt x="0" y="1234452"/>
                  </a:lnTo>
                  <a:lnTo>
                    <a:pt x="290315" y="1234452"/>
                  </a:lnTo>
                  <a:lnTo>
                    <a:pt x="290315" y="43436"/>
                  </a:lnTo>
                  <a:lnTo>
                    <a:pt x="283965" y="41201"/>
                  </a:lnTo>
                  <a:lnTo>
                    <a:pt x="239774" y="28232"/>
                  </a:lnTo>
                  <a:lnTo>
                    <a:pt x="194608" y="17559"/>
                  </a:lnTo>
                  <a:lnTo>
                    <a:pt x="148532" y="9249"/>
                  </a:lnTo>
                  <a:lnTo>
                    <a:pt x="101608" y="3373"/>
                  </a:lnTo>
                  <a:lnTo>
                    <a:pt x="53900" y="0"/>
                  </a:lnTo>
                  <a:close/>
                </a:path>
              </a:pathLst>
            </a:custGeom>
            <a:solidFill>
              <a:srgbClr val="009E8A">
                <a:alpha val="46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0245966" y="6978741"/>
              <a:ext cx="441325" cy="441959"/>
            </a:xfrm>
            <a:custGeom>
              <a:avLst/>
              <a:gdLst/>
              <a:ahLst/>
              <a:cxnLst/>
              <a:rect l="l" t="t" r="r" b="b"/>
              <a:pathLst>
                <a:path w="441325" h="441959">
                  <a:moveTo>
                    <a:pt x="440829" y="0"/>
                  </a:moveTo>
                  <a:lnTo>
                    <a:pt x="0" y="0"/>
                  </a:lnTo>
                  <a:lnTo>
                    <a:pt x="2475" y="48127"/>
                  </a:lnTo>
                  <a:lnTo>
                    <a:pt x="9741" y="94753"/>
                  </a:lnTo>
                  <a:lnTo>
                    <a:pt x="21536" y="139609"/>
                  </a:lnTo>
                  <a:lnTo>
                    <a:pt x="37602" y="182425"/>
                  </a:lnTo>
                  <a:lnTo>
                    <a:pt x="57681" y="222931"/>
                  </a:lnTo>
                  <a:lnTo>
                    <a:pt x="81516" y="260858"/>
                  </a:lnTo>
                  <a:lnTo>
                    <a:pt x="108849" y="295937"/>
                  </a:lnTo>
                  <a:lnTo>
                    <a:pt x="139421" y="327898"/>
                  </a:lnTo>
                  <a:lnTo>
                    <a:pt x="172976" y="356472"/>
                  </a:lnTo>
                  <a:lnTo>
                    <a:pt x="209256" y="381389"/>
                  </a:lnTo>
                  <a:lnTo>
                    <a:pt x="248002" y="402380"/>
                  </a:lnTo>
                  <a:lnTo>
                    <a:pt x="288957" y="419175"/>
                  </a:lnTo>
                  <a:lnTo>
                    <a:pt x="331864" y="431505"/>
                  </a:lnTo>
                  <a:lnTo>
                    <a:pt x="376464" y="439101"/>
                  </a:lnTo>
                  <a:lnTo>
                    <a:pt x="422544" y="441690"/>
                  </a:lnTo>
                  <a:lnTo>
                    <a:pt x="440829" y="440661"/>
                  </a:lnTo>
                  <a:lnTo>
                    <a:pt x="440829" y="0"/>
                  </a:lnTo>
                  <a:close/>
                </a:path>
              </a:pathLst>
            </a:custGeom>
            <a:solidFill>
              <a:srgbClr val="0055A2">
                <a:alpha val="50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0102240" y="6968357"/>
              <a:ext cx="584835" cy="523875"/>
            </a:xfrm>
            <a:custGeom>
              <a:avLst/>
              <a:gdLst/>
              <a:ahLst/>
              <a:cxnLst/>
              <a:rect l="l" t="t" r="r" b="b"/>
              <a:pathLst>
                <a:path w="584834" h="523875">
                  <a:moveTo>
                    <a:pt x="584555" y="0"/>
                  </a:moveTo>
                  <a:lnTo>
                    <a:pt x="0" y="129591"/>
                  </a:lnTo>
                  <a:lnTo>
                    <a:pt x="12734" y="176389"/>
                  </a:lnTo>
                  <a:lnTo>
                    <a:pt x="29545" y="220950"/>
                  </a:lnTo>
                  <a:lnTo>
                    <a:pt x="50182" y="263112"/>
                  </a:lnTo>
                  <a:lnTo>
                    <a:pt x="74394" y="302715"/>
                  </a:lnTo>
                  <a:lnTo>
                    <a:pt x="101928" y="339599"/>
                  </a:lnTo>
                  <a:lnTo>
                    <a:pt x="132534" y="373604"/>
                  </a:lnTo>
                  <a:lnTo>
                    <a:pt x="165960" y="404570"/>
                  </a:lnTo>
                  <a:lnTo>
                    <a:pt x="201955" y="432336"/>
                  </a:lnTo>
                  <a:lnTo>
                    <a:pt x="240266" y="456742"/>
                  </a:lnTo>
                  <a:lnTo>
                    <a:pt x="280643" y="477629"/>
                  </a:lnTo>
                  <a:lnTo>
                    <a:pt x="322834" y="494835"/>
                  </a:lnTo>
                  <a:lnTo>
                    <a:pt x="366588" y="508202"/>
                  </a:lnTo>
                  <a:lnTo>
                    <a:pt x="411653" y="517567"/>
                  </a:lnTo>
                  <a:lnTo>
                    <a:pt x="457778" y="522772"/>
                  </a:lnTo>
                  <a:lnTo>
                    <a:pt x="504712" y="523657"/>
                  </a:lnTo>
                  <a:lnTo>
                    <a:pt x="552202" y="520060"/>
                  </a:lnTo>
                  <a:lnTo>
                    <a:pt x="584555" y="514484"/>
                  </a:lnTo>
                  <a:lnTo>
                    <a:pt x="584555" y="0"/>
                  </a:lnTo>
                  <a:close/>
                </a:path>
              </a:pathLst>
            </a:custGeom>
            <a:solidFill>
              <a:srgbClr val="0573B1">
                <a:alpha val="33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0008185" y="6921495"/>
              <a:ext cx="678815" cy="638810"/>
            </a:xfrm>
            <a:custGeom>
              <a:avLst/>
              <a:gdLst/>
              <a:ahLst/>
              <a:cxnLst/>
              <a:rect l="l" t="t" r="r" b="b"/>
              <a:pathLst>
                <a:path w="678815" h="638809">
                  <a:moveTo>
                    <a:pt x="678610" y="0"/>
                  </a:moveTo>
                  <a:lnTo>
                    <a:pt x="0" y="316445"/>
                  </a:lnTo>
                  <a:lnTo>
                    <a:pt x="22458" y="359705"/>
                  </a:lnTo>
                  <a:lnTo>
                    <a:pt x="48084" y="400218"/>
                  </a:lnTo>
                  <a:lnTo>
                    <a:pt x="76651" y="437904"/>
                  </a:lnTo>
                  <a:lnTo>
                    <a:pt x="107934" y="472681"/>
                  </a:lnTo>
                  <a:lnTo>
                    <a:pt x="141708" y="504465"/>
                  </a:lnTo>
                  <a:lnTo>
                    <a:pt x="177748" y="533176"/>
                  </a:lnTo>
                  <a:lnTo>
                    <a:pt x="215829" y="558732"/>
                  </a:lnTo>
                  <a:lnTo>
                    <a:pt x="255725" y="581050"/>
                  </a:lnTo>
                  <a:lnTo>
                    <a:pt x="297212" y="600048"/>
                  </a:lnTo>
                  <a:lnTo>
                    <a:pt x="340065" y="615645"/>
                  </a:lnTo>
                  <a:lnTo>
                    <a:pt x="384058" y="627759"/>
                  </a:lnTo>
                  <a:lnTo>
                    <a:pt x="428966" y="636307"/>
                  </a:lnTo>
                  <a:lnTo>
                    <a:pt x="449458" y="638510"/>
                  </a:lnTo>
                  <a:lnTo>
                    <a:pt x="575657" y="638510"/>
                  </a:lnTo>
                  <a:lnTo>
                    <a:pt x="613247" y="633208"/>
                  </a:lnTo>
                  <a:lnTo>
                    <a:pt x="659354" y="622700"/>
                  </a:lnTo>
                  <a:lnTo>
                    <a:pt x="678610" y="616559"/>
                  </a:lnTo>
                  <a:lnTo>
                    <a:pt x="678610" y="0"/>
                  </a:lnTo>
                  <a:close/>
                </a:path>
              </a:pathLst>
            </a:custGeom>
            <a:solidFill>
              <a:srgbClr val="0483AC">
                <a:alpha val="3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9969767" y="6844972"/>
              <a:ext cx="717550" cy="715645"/>
            </a:xfrm>
            <a:custGeom>
              <a:avLst/>
              <a:gdLst/>
              <a:ahLst/>
              <a:cxnLst/>
              <a:rect l="l" t="t" r="r" b="b"/>
              <a:pathLst>
                <a:path w="717550" h="715645">
                  <a:moveTo>
                    <a:pt x="717028" y="0"/>
                  </a:moveTo>
                  <a:lnTo>
                    <a:pt x="0" y="550194"/>
                  </a:lnTo>
                  <a:lnTo>
                    <a:pt x="31262" y="587843"/>
                  </a:lnTo>
                  <a:lnTo>
                    <a:pt x="64811" y="622440"/>
                  </a:lnTo>
                  <a:lnTo>
                    <a:pt x="100452" y="653959"/>
                  </a:lnTo>
                  <a:lnTo>
                    <a:pt x="137990" y="682374"/>
                  </a:lnTo>
                  <a:lnTo>
                    <a:pt x="177230" y="707660"/>
                  </a:lnTo>
                  <a:lnTo>
                    <a:pt x="190803" y="715032"/>
                  </a:lnTo>
                  <a:lnTo>
                    <a:pt x="717028" y="715032"/>
                  </a:lnTo>
                  <a:lnTo>
                    <a:pt x="717028" y="0"/>
                  </a:lnTo>
                  <a:close/>
                </a:path>
              </a:pathLst>
            </a:custGeom>
            <a:solidFill>
              <a:srgbClr val="0A8DC9">
                <a:alpha val="369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9993231" y="6733444"/>
              <a:ext cx="694055" cy="826769"/>
            </a:xfrm>
            <a:custGeom>
              <a:avLst/>
              <a:gdLst/>
              <a:ahLst/>
              <a:cxnLst/>
              <a:rect l="l" t="t" r="r" b="b"/>
              <a:pathLst>
                <a:path w="694054" h="826770">
                  <a:moveTo>
                    <a:pt x="693563" y="0"/>
                  </a:moveTo>
                  <a:lnTo>
                    <a:pt x="0" y="826560"/>
                  </a:lnTo>
                  <a:lnTo>
                    <a:pt x="693563" y="826560"/>
                  </a:lnTo>
                  <a:lnTo>
                    <a:pt x="693563" y="0"/>
                  </a:lnTo>
                  <a:close/>
                </a:path>
              </a:pathLst>
            </a:custGeom>
            <a:solidFill>
              <a:srgbClr val="04ABE8">
                <a:alpha val="3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0159998" y="6548033"/>
              <a:ext cx="527050" cy="1012190"/>
            </a:xfrm>
            <a:custGeom>
              <a:avLst/>
              <a:gdLst/>
              <a:ahLst/>
              <a:cxnLst/>
              <a:rect l="l" t="t" r="r" b="b"/>
              <a:pathLst>
                <a:path w="527050" h="1012190">
                  <a:moveTo>
                    <a:pt x="526797" y="0"/>
                  </a:moveTo>
                  <a:lnTo>
                    <a:pt x="0" y="1011971"/>
                  </a:lnTo>
                  <a:lnTo>
                    <a:pt x="526797" y="1011971"/>
                  </a:lnTo>
                  <a:lnTo>
                    <a:pt x="526797" y="0"/>
                  </a:lnTo>
                  <a:close/>
                </a:path>
              </a:pathLst>
            </a:custGeom>
            <a:solidFill>
              <a:srgbClr val="0896BF">
                <a:alpha val="41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0291608" y="6343637"/>
              <a:ext cx="395605" cy="1216660"/>
            </a:xfrm>
            <a:custGeom>
              <a:avLst/>
              <a:gdLst/>
              <a:ahLst/>
              <a:cxnLst/>
              <a:rect l="l" t="t" r="r" b="b"/>
              <a:pathLst>
                <a:path w="395604" h="1216659">
                  <a:moveTo>
                    <a:pt x="325927" y="0"/>
                  </a:moveTo>
                  <a:lnTo>
                    <a:pt x="0" y="1216367"/>
                  </a:lnTo>
                  <a:lnTo>
                    <a:pt x="395186" y="1216367"/>
                  </a:lnTo>
                  <a:lnTo>
                    <a:pt x="395186" y="22234"/>
                  </a:lnTo>
                  <a:lnTo>
                    <a:pt x="371530" y="13639"/>
                  </a:lnTo>
                  <a:lnTo>
                    <a:pt x="325927" y="0"/>
                  </a:lnTo>
                  <a:close/>
                </a:path>
              </a:pathLst>
            </a:custGeom>
            <a:solidFill>
              <a:srgbClr val="009E8A">
                <a:alpha val="43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/>
          <p:nvPr/>
        </p:nvSpPr>
        <p:spPr>
          <a:xfrm>
            <a:off x="772325" y="2741243"/>
            <a:ext cx="1239520" cy="1114425"/>
          </a:xfrm>
          <a:custGeom>
            <a:avLst/>
            <a:gdLst/>
            <a:ahLst/>
            <a:cxnLst/>
            <a:rect l="l" t="t" r="r" b="b"/>
            <a:pathLst>
              <a:path w="1239520" h="1114425">
                <a:moveTo>
                  <a:pt x="920254" y="492442"/>
                </a:moveTo>
                <a:lnTo>
                  <a:pt x="917067" y="476681"/>
                </a:lnTo>
                <a:lnTo>
                  <a:pt x="908392" y="463804"/>
                </a:lnTo>
                <a:lnTo>
                  <a:pt x="895515" y="455129"/>
                </a:lnTo>
                <a:lnTo>
                  <a:pt x="879767" y="451942"/>
                </a:lnTo>
                <a:lnTo>
                  <a:pt x="750646" y="451942"/>
                </a:lnTo>
                <a:lnTo>
                  <a:pt x="714425" y="474319"/>
                </a:lnTo>
                <a:lnTo>
                  <a:pt x="686079" y="531025"/>
                </a:lnTo>
                <a:lnTo>
                  <a:pt x="593178" y="345186"/>
                </a:lnTo>
                <a:lnTo>
                  <a:pt x="586765" y="335915"/>
                </a:lnTo>
                <a:lnTo>
                  <a:pt x="578231" y="328866"/>
                </a:lnTo>
                <a:lnTo>
                  <a:pt x="568109" y="324383"/>
                </a:lnTo>
                <a:lnTo>
                  <a:pt x="556958" y="322808"/>
                </a:lnTo>
                <a:lnTo>
                  <a:pt x="545795" y="324383"/>
                </a:lnTo>
                <a:lnTo>
                  <a:pt x="535673" y="328866"/>
                </a:lnTo>
                <a:lnTo>
                  <a:pt x="527126" y="335915"/>
                </a:lnTo>
                <a:lnTo>
                  <a:pt x="520738" y="345186"/>
                </a:lnTo>
                <a:lnTo>
                  <a:pt x="467360" y="451942"/>
                </a:lnTo>
                <a:lnTo>
                  <a:pt x="363270" y="451942"/>
                </a:lnTo>
                <a:lnTo>
                  <a:pt x="347510" y="455129"/>
                </a:lnTo>
                <a:lnTo>
                  <a:pt x="334645" y="463804"/>
                </a:lnTo>
                <a:lnTo>
                  <a:pt x="325958" y="476681"/>
                </a:lnTo>
                <a:lnTo>
                  <a:pt x="322783" y="492442"/>
                </a:lnTo>
                <a:lnTo>
                  <a:pt x="325958" y="508203"/>
                </a:lnTo>
                <a:lnTo>
                  <a:pt x="334645" y="521068"/>
                </a:lnTo>
                <a:lnTo>
                  <a:pt x="347510" y="529755"/>
                </a:lnTo>
                <a:lnTo>
                  <a:pt x="363270" y="532930"/>
                </a:lnTo>
                <a:lnTo>
                  <a:pt x="492391" y="532930"/>
                </a:lnTo>
                <a:lnTo>
                  <a:pt x="528612" y="510540"/>
                </a:lnTo>
                <a:lnTo>
                  <a:pt x="556958" y="453847"/>
                </a:lnTo>
                <a:lnTo>
                  <a:pt x="649859" y="639673"/>
                </a:lnTo>
                <a:lnTo>
                  <a:pt x="656259" y="648957"/>
                </a:lnTo>
                <a:lnTo>
                  <a:pt x="664794" y="656005"/>
                </a:lnTo>
                <a:lnTo>
                  <a:pt x="674916" y="660488"/>
                </a:lnTo>
                <a:lnTo>
                  <a:pt x="686079" y="662051"/>
                </a:lnTo>
                <a:lnTo>
                  <a:pt x="697242" y="660488"/>
                </a:lnTo>
                <a:lnTo>
                  <a:pt x="707364" y="656005"/>
                </a:lnTo>
                <a:lnTo>
                  <a:pt x="715899" y="648957"/>
                </a:lnTo>
                <a:lnTo>
                  <a:pt x="722299" y="639673"/>
                </a:lnTo>
                <a:lnTo>
                  <a:pt x="775665" y="532930"/>
                </a:lnTo>
                <a:lnTo>
                  <a:pt x="879767" y="532930"/>
                </a:lnTo>
                <a:lnTo>
                  <a:pt x="895515" y="529755"/>
                </a:lnTo>
                <a:lnTo>
                  <a:pt x="908392" y="521068"/>
                </a:lnTo>
                <a:lnTo>
                  <a:pt x="917067" y="508203"/>
                </a:lnTo>
                <a:lnTo>
                  <a:pt x="920254" y="492442"/>
                </a:lnTo>
                <a:close/>
              </a:path>
              <a:path w="1239520" h="1114425">
                <a:moveTo>
                  <a:pt x="1238897" y="350901"/>
                </a:moveTo>
                <a:lnTo>
                  <a:pt x="1236687" y="302450"/>
                </a:lnTo>
                <a:lnTo>
                  <a:pt x="1227302" y="254088"/>
                </a:lnTo>
                <a:lnTo>
                  <a:pt x="1210640" y="206451"/>
                </a:lnTo>
                <a:lnTo>
                  <a:pt x="1186967" y="161023"/>
                </a:lnTo>
                <a:lnTo>
                  <a:pt x="1157795" y="120650"/>
                </a:lnTo>
                <a:lnTo>
                  <a:pt x="1157795" y="336143"/>
                </a:lnTo>
                <a:lnTo>
                  <a:pt x="1154061" y="384810"/>
                </a:lnTo>
                <a:lnTo>
                  <a:pt x="1140917" y="431863"/>
                </a:lnTo>
                <a:lnTo>
                  <a:pt x="1118577" y="476161"/>
                </a:lnTo>
                <a:lnTo>
                  <a:pt x="1087259" y="516547"/>
                </a:lnTo>
                <a:lnTo>
                  <a:pt x="619442" y="1014387"/>
                </a:lnTo>
                <a:lnTo>
                  <a:pt x="151638" y="516547"/>
                </a:lnTo>
                <a:lnTo>
                  <a:pt x="120307" y="476161"/>
                </a:lnTo>
                <a:lnTo>
                  <a:pt x="97980" y="431863"/>
                </a:lnTo>
                <a:lnTo>
                  <a:pt x="84836" y="384810"/>
                </a:lnTo>
                <a:lnTo>
                  <a:pt x="81089" y="336143"/>
                </a:lnTo>
                <a:lnTo>
                  <a:pt x="86944" y="287032"/>
                </a:lnTo>
                <a:lnTo>
                  <a:pt x="102603" y="238607"/>
                </a:lnTo>
                <a:lnTo>
                  <a:pt x="127685" y="193167"/>
                </a:lnTo>
                <a:lnTo>
                  <a:pt x="160185" y="154533"/>
                </a:lnTo>
                <a:lnTo>
                  <a:pt x="199123" y="123329"/>
                </a:lnTo>
                <a:lnTo>
                  <a:pt x="243484" y="100241"/>
                </a:lnTo>
                <a:lnTo>
                  <a:pt x="292252" y="85915"/>
                </a:lnTo>
                <a:lnTo>
                  <a:pt x="344436" y="80987"/>
                </a:lnTo>
                <a:lnTo>
                  <a:pt x="396189" y="85979"/>
                </a:lnTo>
                <a:lnTo>
                  <a:pt x="445211" y="100634"/>
                </a:lnTo>
                <a:lnTo>
                  <a:pt x="490347" y="124498"/>
                </a:lnTo>
                <a:lnTo>
                  <a:pt x="530491" y="157111"/>
                </a:lnTo>
                <a:lnTo>
                  <a:pt x="590981" y="216877"/>
                </a:lnTo>
                <a:lnTo>
                  <a:pt x="604316" y="225640"/>
                </a:lnTo>
                <a:lnTo>
                  <a:pt x="619442" y="228549"/>
                </a:lnTo>
                <a:lnTo>
                  <a:pt x="634580" y="225640"/>
                </a:lnTo>
                <a:lnTo>
                  <a:pt x="647915" y="216877"/>
                </a:lnTo>
                <a:lnTo>
                  <a:pt x="708418" y="157086"/>
                </a:lnTo>
                <a:lnTo>
                  <a:pt x="740333" y="131165"/>
                </a:lnTo>
                <a:lnTo>
                  <a:pt x="748550" y="124498"/>
                </a:lnTo>
                <a:lnTo>
                  <a:pt x="793686" y="100634"/>
                </a:lnTo>
                <a:lnTo>
                  <a:pt x="842708" y="85979"/>
                </a:lnTo>
                <a:lnTo>
                  <a:pt x="894461" y="80987"/>
                </a:lnTo>
                <a:lnTo>
                  <a:pt x="946645" y="85915"/>
                </a:lnTo>
                <a:lnTo>
                  <a:pt x="995413" y="100241"/>
                </a:lnTo>
                <a:lnTo>
                  <a:pt x="1039774" y="123329"/>
                </a:lnTo>
                <a:lnTo>
                  <a:pt x="1078712" y="154533"/>
                </a:lnTo>
                <a:lnTo>
                  <a:pt x="1111211" y="193167"/>
                </a:lnTo>
                <a:lnTo>
                  <a:pt x="1136294" y="238607"/>
                </a:lnTo>
                <a:lnTo>
                  <a:pt x="1151940" y="287032"/>
                </a:lnTo>
                <a:lnTo>
                  <a:pt x="1157795" y="336143"/>
                </a:lnTo>
                <a:lnTo>
                  <a:pt x="1157795" y="120650"/>
                </a:lnTo>
                <a:lnTo>
                  <a:pt x="1123276" y="85166"/>
                </a:lnTo>
                <a:lnTo>
                  <a:pt x="1084364" y="55473"/>
                </a:lnTo>
                <a:lnTo>
                  <a:pt x="1041463" y="31750"/>
                </a:lnTo>
                <a:lnTo>
                  <a:pt x="995146" y="14351"/>
                </a:lnTo>
                <a:lnTo>
                  <a:pt x="945959" y="3644"/>
                </a:lnTo>
                <a:lnTo>
                  <a:pt x="894461" y="0"/>
                </a:lnTo>
                <a:lnTo>
                  <a:pt x="840181" y="4191"/>
                </a:lnTo>
                <a:lnTo>
                  <a:pt x="787984" y="16548"/>
                </a:lnTo>
                <a:lnTo>
                  <a:pt x="738619" y="36753"/>
                </a:lnTo>
                <a:lnTo>
                  <a:pt x="692861" y="64516"/>
                </a:lnTo>
                <a:lnTo>
                  <a:pt x="651459" y="99504"/>
                </a:lnTo>
                <a:lnTo>
                  <a:pt x="619442" y="131165"/>
                </a:lnTo>
                <a:lnTo>
                  <a:pt x="587413" y="99491"/>
                </a:lnTo>
                <a:lnTo>
                  <a:pt x="565518" y="80987"/>
                </a:lnTo>
                <a:lnTo>
                  <a:pt x="546023" y="64503"/>
                </a:lnTo>
                <a:lnTo>
                  <a:pt x="500265" y="36753"/>
                </a:lnTo>
                <a:lnTo>
                  <a:pt x="450913" y="16535"/>
                </a:lnTo>
                <a:lnTo>
                  <a:pt x="398716" y="4191"/>
                </a:lnTo>
                <a:lnTo>
                  <a:pt x="344436" y="0"/>
                </a:lnTo>
                <a:lnTo>
                  <a:pt x="292938" y="3644"/>
                </a:lnTo>
                <a:lnTo>
                  <a:pt x="243751" y="14351"/>
                </a:lnTo>
                <a:lnTo>
                  <a:pt x="197434" y="31750"/>
                </a:lnTo>
                <a:lnTo>
                  <a:pt x="154533" y="55473"/>
                </a:lnTo>
                <a:lnTo>
                  <a:pt x="115620" y="85166"/>
                </a:lnTo>
                <a:lnTo>
                  <a:pt x="81229" y="120472"/>
                </a:lnTo>
                <a:lnTo>
                  <a:pt x="51930" y="161023"/>
                </a:lnTo>
                <a:lnTo>
                  <a:pt x="28270" y="206451"/>
                </a:lnTo>
                <a:lnTo>
                  <a:pt x="11595" y="254088"/>
                </a:lnTo>
                <a:lnTo>
                  <a:pt x="2209" y="302450"/>
                </a:lnTo>
                <a:lnTo>
                  <a:pt x="0" y="350901"/>
                </a:lnTo>
                <a:lnTo>
                  <a:pt x="4851" y="398792"/>
                </a:lnTo>
                <a:lnTo>
                  <a:pt x="16649" y="445490"/>
                </a:lnTo>
                <a:lnTo>
                  <a:pt x="35280" y="490347"/>
                </a:lnTo>
                <a:lnTo>
                  <a:pt x="60642" y="532726"/>
                </a:lnTo>
                <a:lnTo>
                  <a:pt x="92621" y="571995"/>
                </a:lnTo>
                <a:lnTo>
                  <a:pt x="589927" y="1101229"/>
                </a:lnTo>
                <a:lnTo>
                  <a:pt x="619442" y="1113993"/>
                </a:lnTo>
                <a:lnTo>
                  <a:pt x="627697" y="1113142"/>
                </a:lnTo>
                <a:lnTo>
                  <a:pt x="635533" y="1110665"/>
                </a:lnTo>
                <a:lnTo>
                  <a:pt x="642696" y="1106652"/>
                </a:lnTo>
                <a:lnTo>
                  <a:pt x="648970" y="1101229"/>
                </a:lnTo>
                <a:lnTo>
                  <a:pt x="730567" y="1014387"/>
                </a:lnTo>
                <a:lnTo>
                  <a:pt x="1146276" y="571995"/>
                </a:lnTo>
                <a:lnTo>
                  <a:pt x="1178242" y="532726"/>
                </a:lnTo>
                <a:lnTo>
                  <a:pt x="1203604" y="490347"/>
                </a:lnTo>
                <a:lnTo>
                  <a:pt x="1222248" y="445490"/>
                </a:lnTo>
                <a:lnTo>
                  <a:pt x="1234046" y="398792"/>
                </a:lnTo>
                <a:lnTo>
                  <a:pt x="1238897" y="350901"/>
                </a:lnTo>
                <a:close/>
              </a:path>
            </a:pathLst>
          </a:custGeom>
          <a:solidFill>
            <a:srgbClr val="254D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72201" y="4716946"/>
            <a:ext cx="1239520" cy="877569"/>
          </a:xfrm>
          <a:custGeom>
            <a:avLst/>
            <a:gdLst/>
            <a:ahLst/>
            <a:cxnLst/>
            <a:rect l="l" t="t" r="r" b="b"/>
            <a:pathLst>
              <a:path w="1239520" h="877570">
                <a:moveTo>
                  <a:pt x="356209" y="816609"/>
                </a:moveTo>
                <a:lnTo>
                  <a:pt x="131889" y="816609"/>
                </a:lnTo>
                <a:lnTo>
                  <a:pt x="152819" y="842009"/>
                </a:lnTo>
                <a:lnTo>
                  <a:pt x="179236" y="861059"/>
                </a:lnTo>
                <a:lnTo>
                  <a:pt x="210018" y="873759"/>
                </a:lnTo>
                <a:lnTo>
                  <a:pt x="244043" y="877569"/>
                </a:lnTo>
                <a:lnTo>
                  <a:pt x="278085" y="873759"/>
                </a:lnTo>
                <a:lnTo>
                  <a:pt x="308870" y="861059"/>
                </a:lnTo>
                <a:lnTo>
                  <a:pt x="335283" y="842009"/>
                </a:lnTo>
                <a:lnTo>
                  <a:pt x="356209" y="816609"/>
                </a:lnTo>
                <a:close/>
              </a:path>
              <a:path w="1239520" h="877570">
                <a:moveTo>
                  <a:pt x="861745" y="816609"/>
                </a:moveTo>
                <a:lnTo>
                  <a:pt x="637412" y="816609"/>
                </a:lnTo>
                <a:lnTo>
                  <a:pt x="658339" y="842009"/>
                </a:lnTo>
                <a:lnTo>
                  <a:pt x="684750" y="861059"/>
                </a:lnTo>
                <a:lnTo>
                  <a:pt x="715531" y="873759"/>
                </a:lnTo>
                <a:lnTo>
                  <a:pt x="749566" y="877569"/>
                </a:lnTo>
                <a:lnTo>
                  <a:pt x="783605" y="873759"/>
                </a:lnTo>
                <a:lnTo>
                  <a:pt x="814395" y="861059"/>
                </a:lnTo>
                <a:lnTo>
                  <a:pt x="840815" y="842009"/>
                </a:lnTo>
                <a:lnTo>
                  <a:pt x="861745" y="816609"/>
                </a:lnTo>
                <a:close/>
              </a:path>
              <a:path w="1239520" h="877570">
                <a:moveTo>
                  <a:pt x="483158" y="816609"/>
                </a:moveTo>
                <a:lnTo>
                  <a:pt x="435762" y="816609"/>
                </a:lnTo>
                <a:lnTo>
                  <a:pt x="439483" y="820419"/>
                </a:lnTo>
                <a:lnTo>
                  <a:pt x="444068" y="824229"/>
                </a:lnTo>
                <a:lnTo>
                  <a:pt x="452856" y="826769"/>
                </a:lnTo>
                <a:lnTo>
                  <a:pt x="456145" y="828039"/>
                </a:lnTo>
                <a:lnTo>
                  <a:pt x="459397" y="828039"/>
                </a:lnTo>
                <a:lnTo>
                  <a:pt x="466058" y="826769"/>
                </a:lnTo>
                <a:lnTo>
                  <a:pt x="472368" y="824229"/>
                </a:lnTo>
                <a:lnTo>
                  <a:pt x="478133" y="821689"/>
                </a:lnTo>
                <a:lnTo>
                  <a:pt x="483158" y="816609"/>
                </a:lnTo>
                <a:close/>
              </a:path>
              <a:path w="1239520" h="877570">
                <a:moveTo>
                  <a:pt x="541827" y="267969"/>
                </a:moveTo>
                <a:lnTo>
                  <a:pt x="532058" y="269239"/>
                </a:lnTo>
                <a:lnTo>
                  <a:pt x="523258" y="274319"/>
                </a:lnTo>
                <a:lnTo>
                  <a:pt x="516140" y="280669"/>
                </a:lnTo>
                <a:lnTo>
                  <a:pt x="508050" y="292099"/>
                </a:lnTo>
                <a:lnTo>
                  <a:pt x="455380" y="297179"/>
                </a:lnTo>
                <a:lnTo>
                  <a:pt x="404744" y="309879"/>
                </a:lnTo>
                <a:lnTo>
                  <a:pt x="356862" y="330199"/>
                </a:lnTo>
                <a:lnTo>
                  <a:pt x="312452" y="356869"/>
                </a:lnTo>
                <a:lnTo>
                  <a:pt x="272237" y="392429"/>
                </a:lnTo>
                <a:lnTo>
                  <a:pt x="197637" y="466089"/>
                </a:lnTo>
                <a:lnTo>
                  <a:pt x="190250" y="472439"/>
                </a:lnTo>
                <a:lnTo>
                  <a:pt x="182170" y="478789"/>
                </a:lnTo>
                <a:lnTo>
                  <a:pt x="173511" y="483869"/>
                </a:lnTo>
                <a:lnTo>
                  <a:pt x="164388" y="487679"/>
                </a:lnTo>
                <a:lnTo>
                  <a:pt x="101930" y="510539"/>
                </a:lnTo>
                <a:lnTo>
                  <a:pt x="60275" y="533399"/>
                </a:lnTo>
                <a:lnTo>
                  <a:pt x="28095" y="566419"/>
                </a:lnTo>
                <a:lnTo>
                  <a:pt x="7350" y="608329"/>
                </a:lnTo>
                <a:lnTo>
                  <a:pt x="0" y="655319"/>
                </a:lnTo>
                <a:lnTo>
                  <a:pt x="0" y="723899"/>
                </a:lnTo>
                <a:lnTo>
                  <a:pt x="27387" y="789939"/>
                </a:lnTo>
                <a:lnTo>
                  <a:pt x="93370" y="816609"/>
                </a:lnTo>
                <a:lnTo>
                  <a:pt x="1201889" y="817879"/>
                </a:lnTo>
                <a:lnTo>
                  <a:pt x="1202118" y="817879"/>
                </a:lnTo>
                <a:lnTo>
                  <a:pt x="1214477" y="816609"/>
                </a:lnTo>
                <a:lnTo>
                  <a:pt x="1217851" y="814069"/>
                </a:lnTo>
                <a:lnTo>
                  <a:pt x="244043" y="814069"/>
                </a:lnTo>
                <a:lnTo>
                  <a:pt x="216999" y="808989"/>
                </a:lnTo>
                <a:lnTo>
                  <a:pt x="194886" y="793749"/>
                </a:lnTo>
                <a:lnTo>
                  <a:pt x="179961" y="772159"/>
                </a:lnTo>
                <a:lnTo>
                  <a:pt x="176227" y="753109"/>
                </a:lnTo>
                <a:lnTo>
                  <a:pt x="93370" y="753109"/>
                </a:lnTo>
                <a:lnTo>
                  <a:pt x="81895" y="750569"/>
                </a:lnTo>
                <a:lnTo>
                  <a:pt x="72512" y="744219"/>
                </a:lnTo>
                <a:lnTo>
                  <a:pt x="66179" y="735329"/>
                </a:lnTo>
                <a:lnTo>
                  <a:pt x="63855" y="723899"/>
                </a:lnTo>
                <a:lnTo>
                  <a:pt x="63855" y="655319"/>
                </a:lnTo>
                <a:lnTo>
                  <a:pt x="80367" y="603249"/>
                </a:lnTo>
                <a:lnTo>
                  <a:pt x="123748" y="570229"/>
                </a:lnTo>
                <a:lnTo>
                  <a:pt x="186232" y="547369"/>
                </a:lnTo>
                <a:lnTo>
                  <a:pt x="201745" y="541019"/>
                </a:lnTo>
                <a:lnTo>
                  <a:pt x="216471" y="532129"/>
                </a:lnTo>
                <a:lnTo>
                  <a:pt x="230216" y="523239"/>
                </a:lnTo>
                <a:lnTo>
                  <a:pt x="242785" y="511809"/>
                </a:lnTo>
                <a:lnTo>
                  <a:pt x="317372" y="436879"/>
                </a:lnTo>
                <a:lnTo>
                  <a:pt x="348547" y="410209"/>
                </a:lnTo>
                <a:lnTo>
                  <a:pt x="382849" y="388619"/>
                </a:lnTo>
                <a:lnTo>
                  <a:pt x="419773" y="372109"/>
                </a:lnTo>
                <a:lnTo>
                  <a:pt x="458812" y="360679"/>
                </a:lnTo>
                <a:lnTo>
                  <a:pt x="574040" y="360679"/>
                </a:lnTo>
                <a:lnTo>
                  <a:pt x="574040" y="355599"/>
                </a:lnTo>
                <a:lnTo>
                  <a:pt x="746865" y="355599"/>
                </a:lnTo>
                <a:lnTo>
                  <a:pt x="726073" y="339089"/>
                </a:lnTo>
                <a:lnTo>
                  <a:pt x="680618" y="313689"/>
                </a:lnTo>
                <a:lnTo>
                  <a:pt x="680762" y="295909"/>
                </a:lnTo>
                <a:lnTo>
                  <a:pt x="616915" y="295909"/>
                </a:lnTo>
                <a:lnTo>
                  <a:pt x="585066" y="292099"/>
                </a:lnTo>
                <a:lnTo>
                  <a:pt x="572846" y="292099"/>
                </a:lnTo>
                <a:lnTo>
                  <a:pt x="569975" y="284479"/>
                </a:lnTo>
                <a:lnTo>
                  <a:pt x="565402" y="278129"/>
                </a:lnTo>
                <a:lnTo>
                  <a:pt x="559303" y="273049"/>
                </a:lnTo>
                <a:lnTo>
                  <a:pt x="551853" y="269239"/>
                </a:lnTo>
                <a:lnTo>
                  <a:pt x="541827" y="267969"/>
                </a:lnTo>
                <a:close/>
              </a:path>
              <a:path w="1239520" h="877570">
                <a:moveTo>
                  <a:pt x="356914" y="675639"/>
                </a:moveTo>
                <a:lnTo>
                  <a:pt x="244043" y="675639"/>
                </a:lnTo>
                <a:lnTo>
                  <a:pt x="271092" y="680719"/>
                </a:lnTo>
                <a:lnTo>
                  <a:pt x="293204" y="695959"/>
                </a:lnTo>
                <a:lnTo>
                  <a:pt x="308126" y="717549"/>
                </a:lnTo>
                <a:lnTo>
                  <a:pt x="313601" y="744219"/>
                </a:lnTo>
                <a:lnTo>
                  <a:pt x="308126" y="772159"/>
                </a:lnTo>
                <a:lnTo>
                  <a:pt x="293204" y="793749"/>
                </a:lnTo>
                <a:lnTo>
                  <a:pt x="271092" y="808989"/>
                </a:lnTo>
                <a:lnTo>
                  <a:pt x="244043" y="814069"/>
                </a:lnTo>
                <a:lnTo>
                  <a:pt x="749566" y="814069"/>
                </a:lnTo>
                <a:lnTo>
                  <a:pt x="722512" y="808989"/>
                </a:lnTo>
                <a:lnTo>
                  <a:pt x="700400" y="793749"/>
                </a:lnTo>
                <a:lnTo>
                  <a:pt x="685481" y="772159"/>
                </a:lnTo>
                <a:lnTo>
                  <a:pt x="681750" y="753109"/>
                </a:lnTo>
                <a:lnTo>
                  <a:pt x="377050" y="753109"/>
                </a:lnTo>
                <a:lnTo>
                  <a:pt x="377228" y="750569"/>
                </a:lnTo>
                <a:lnTo>
                  <a:pt x="377456" y="748029"/>
                </a:lnTo>
                <a:lnTo>
                  <a:pt x="377456" y="744219"/>
                </a:lnTo>
                <a:lnTo>
                  <a:pt x="370644" y="702309"/>
                </a:lnTo>
                <a:lnTo>
                  <a:pt x="356914" y="675639"/>
                </a:lnTo>
                <a:close/>
              </a:path>
              <a:path w="1239520" h="877570">
                <a:moveTo>
                  <a:pt x="862044" y="675639"/>
                </a:moveTo>
                <a:lnTo>
                  <a:pt x="749566" y="675639"/>
                </a:lnTo>
                <a:lnTo>
                  <a:pt x="776613" y="680719"/>
                </a:lnTo>
                <a:lnTo>
                  <a:pt x="798722" y="695959"/>
                </a:lnTo>
                <a:lnTo>
                  <a:pt x="813638" y="717549"/>
                </a:lnTo>
                <a:lnTo>
                  <a:pt x="819111" y="744219"/>
                </a:lnTo>
                <a:lnTo>
                  <a:pt x="813638" y="772159"/>
                </a:lnTo>
                <a:lnTo>
                  <a:pt x="798722" y="793749"/>
                </a:lnTo>
                <a:lnTo>
                  <a:pt x="776613" y="808989"/>
                </a:lnTo>
                <a:lnTo>
                  <a:pt x="749566" y="814069"/>
                </a:lnTo>
                <a:lnTo>
                  <a:pt x="1217851" y="814069"/>
                </a:lnTo>
                <a:lnTo>
                  <a:pt x="1224600" y="808989"/>
                </a:lnTo>
                <a:lnTo>
                  <a:pt x="1231461" y="798829"/>
                </a:lnTo>
                <a:lnTo>
                  <a:pt x="1234033" y="787399"/>
                </a:lnTo>
                <a:lnTo>
                  <a:pt x="1234257" y="754379"/>
                </a:lnTo>
                <a:lnTo>
                  <a:pt x="1170381" y="754379"/>
                </a:lnTo>
                <a:lnTo>
                  <a:pt x="950341" y="751839"/>
                </a:lnTo>
                <a:lnTo>
                  <a:pt x="952317" y="745489"/>
                </a:lnTo>
                <a:lnTo>
                  <a:pt x="952558" y="744219"/>
                </a:lnTo>
                <a:lnTo>
                  <a:pt x="882916" y="744219"/>
                </a:lnTo>
                <a:lnTo>
                  <a:pt x="875839" y="702309"/>
                </a:lnTo>
                <a:lnTo>
                  <a:pt x="862044" y="675639"/>
                </a:lnTo>
                <a:close/>
              </a:path>
              <a:path w="1239520" h="877570">
                <a:moveTo>
                  <a:pt x="1079398" y="337819"/>
                </a:moveTo>
                <a:lnTo>
                  <a:pt x="1079169" y="337819"/>
                </a:lnTo>
                <a:lnTo>
                  <a:pt x="1066805" y="340359"/>
                </a:lnTo>
                <a:lnTo>
                  <a:pt x="1056681" y="347979"/>
                </a:lnTo>
                <a:lnTo>
                  <a:pt x="1049819" y="358139"/>
                </a:lnTo>
                <a:lnTo>
                  <a:pt x="1047241" y="369569"/>
                </a:lnTo>
                <a:lnTo>
                  <a:pt x="1049669" y="382269"/>
                </a:lnTo>
                <a:lnTo>
                  <a:pt x="1056444" y="392429"/>
                </a:lnTo>
                <a:lnTo>
                  <a:pt x="1066546" y="400049"/>
                </a:lnTo>
                <a:lnTo>
                  <a:pt x="1078953" y="402589"/>
                </a:lnTo>
                <a:lnTo>
                  <a:pt x="1172781" y="402589"/>
                </a:lnTo>
                <a:lnTo>
                  <a:pt x="1172133" y="499109"/>
                </a:lnTo>
                <a:lnTo>
                  <a:pt x="1078293" y="499109"/>
                </a:lnTo>
                <a:lnTo>
                  <a:pt x="1066052" y="501649"/>
                </a:lnTo>
                <a:lnTo>
                  <a:pt x="1055839" y="507999"/>
                </a:lnTo>
                <a:lnTo>
                  <a:pt x="1048818" y="518159"/>
                </a:lnTo>
                <a:lnTo>
                  <a:pt x="1046149" y="530859"/>
                </a:lnTo>
                <a:lnTo>
                  <a:pt x="1048572" y="543559"/>
                </a:lnTo>
                <a:lnTo>
                  <a:pt x="1055349" y="553719"/>
                </a:lnTo>
                <a:lnTo>
                  <a:pt x="1065457" y="560069"/>
                </a:lnTo>
                <a:lnTo>
                  <a:pt x="1077874" y="562609"/>
                </a:lnTo>
                <a:lnTo>
                  <a:pt x="1171689" y="563879"/>
                </a:lnTo>
                <a:lnTo>
                  <a:pt x="1170381" y="754379"/>
                </a:lnTo>
                <a:lnTo>
                  <a:pt x="1234257" y="754379"/>
                </a:lnTo>
                <a:lnTo>
                  <a:pt x="1237077" y="339089"/>
                </a:lnTo>
                <a:lnTo>
                  <a:pt x="1173213" y="339089"/>
                </a:lnTo>
                <a:lnTo>
                  <a:pt x="1079398" y="337819"/>
                </a:lnTo>
                <a:close/>
              </a:path>
              <a:path w="1239520" h="877570">
                <a:moveTo>
                  <a:pt x="244043" y="610869"/>
                </a:moveTo>
                <a:lnTo>
                  <a:pt x="201926" y="618489"/>
                </a:lnTo>
                <a:lnTo>
                  <a:pt x="165309" y="637539"/>
                </a:lnTo>
                <a:lnTo>
                  <a:pt x="136410" y="665479"/>
                </a:lnTo>
                <a:lnTo>
                  <a:pt x="117444" y="702309"/>
                </a:lnTo>
                <a:lnTo>
                  <a:pt x="110629" y="744219"/>
                </a:lnTo>
                <a:lnTo>
                  <a:pt x="110629" y="748029"/>
                </a:lnTo>
                <a:lnTo>
                  <a:pt x="110896" y="750569"/>
                </a:lnTo>
                <a:lnTo>
                  <a:pt x="111061" y="753109"/>
                </a:lnTo>
                <a:lnTo>
                  <a:pt x="176227" y="753109"/>
                </a:lnTo>
                <a:lnTo>
                  <a:pt x="174485" y="744219"/>
                </a:lnTo>
                <a:lnTo>
                  <a:pt x="179961" y="717549"/>
                </a:lnTo>
                <a:lnTo>
                  <a:pt x="194886" y="695959"/>
                </a:lnTo>
                <a:lnTo>
                  <a:pt x="216999" y="680719"/>
                </a:lnTo>
                <a:lnTo>
                  <a:pt x="244043" y="675639"/>
                </a:lnTo>
                <a:lnTo>
                  <a:pt x="356914" y="675639"/>
                </a:lnTo>
                <a:lnTo>
                  <a:pt x="351683" y="665479"/>
                </a:lnTo>
                <a:lnTo>
                  <a:pt x="322787" y="637539"/>
                </a:lnTo>
                <a:lnTo>
                  <a:pt x="286169" y="618489"/>
                </a:lnTo>
                <a:lnTo>
                  <a:pt x="244043" y="610869"/>
                </a:lnTo>
                <a:close/>
              </a:path>
              <a:path w="1239520" h="877570">
                <a:moveTo>
                  <a:pt x="574040" y="360679"/>
                </a:moveTo>
                <a:lnTo>
                  <a:pt x="458812" y="360679"/>
                </a:lnTo>
                <a:lnTo>
                  <a:pt x="309321" y="570229"/>
                </a:lnTo>
                <a:lnTo>
                  <a:pt x="305247" y="577849"/>
                </a:lnTo>
                <a:lnTo>
                  <a:pt x="303469" y="586739"/>
                </a:lnTo>
                <a:lnTo>
                  <a:pt x="304020" y="595629"/>
                </a:lnTo>
                <a:lnTo>
                  <a:pt x="335305" y="621029"/>
                </a:lnTo>
                <a:lnTo>
                  <a:pt x="427469" y="621029"/>
                </a:lnTo>
                <a:lnTo>
                  <a:pt x="427469" y="753109"/>
                </a:lnTo>
                <a:lnTo>
                  <a:pt x="529259" y="753109"/>
                </a:lnTo>
                <a:lnTo>
                  <a:pt x="569988" y="695959"/>
                </a:lnTo>
                <a:lnTo>
                  <a:pt x="491324" y="695959"/>
                </a:lnTo>
                <a:lnTo>
                  <a:pt x="491324" y="589279"/>
                </a:lnTo>
                <a:lnTo>
                  <a:pt x="488815" y="576579"/>
                </a:lnTo>
                <a:lnTo>
                  <a:pt x="481971" y="566419"/>
                </a:lnTo>
                <a:lnTo>
                  <a:pt x="471822" y="560069"/>
                </a:lnTo>
                <a:lnTo>
                  <a:pt x="459397" y="557529"/>
                </a:lnTo>
                <a:lnTo>
                  <a:pt x="397357" y="557529"/>
                </a:lnTo>
                <a:lnTo>
                  <a:pt x="510184" y="398779"/>
                </a:lnTo>
                <a:lnTo>
                  <a:pt x="574040" y="398779"/>
                </a:lnTo>
                <a:lnTo>
                  <a:pt x="574040" y="360679"/>
                </a:lnTo>
                <a:close/>
              </a:path>
              <a:path w="1239520" h="877570">
                <a:moveTo>
                  <a:pt x="749566" y="610869"/>
                </a:moveTo>
                <a:lnTo>
                  <a:pt x="707445" y="618489"/>
                </a:lnTo>
                <a:lnTo>
                  <a:pt x="670827" y="637539"/>
                </a:lnTo>
                <a:lnTo>
                  <a:pt x="641929" y="665479"/>
                </a:lnTo>
                <a:lnTo>
                  <a:pt x="622966" y="702309"/>
                </a:lnTo>
                <a:lnTo>
                  <a:pt x="616153" y="744219"/>
                </a:lnTo>
                <a:lnTo>
                  <a:pt x="616153" y="748029"/>
                </a:lnTo>
                <a:lnTo>
                  <a:pt x="616394" y="750569"/>
                </a:lnTo>
                <a:lnTo>
                  <a:pt x="616559" y="753109"/>
                </a:lnTo>
                <a:lnTo>
                  <a:pt x="681750" y="753109"/>
                </a:lnTo>
                <a:lnTo>
                  <a:pt x="680008" y="744219"/>
                </a:lnTo>
                <a:lnTo>
                  <a:pt x="685481" y="717549"/>
                </a:lnTo>
                <a:lnTo>
                  <a:pt x="700400" y="695959"/>
                </a:lnTo>
                <a:lnTo>
                  <a:pt x="722512" y="680719"/>
                </a:lnTo>
                <a:lnTo>
                  <a:pt x="749566" y="675639"/>
                </a:lnTo>
                <a:lnTo>
                  <a:pt x="862044" y="675639"/>
                </a:lnTo>
                <a:lnTo>
                  <a:pt x="856789" y="665479"/>
                </a:lnTo>
                <a:lnTo>
                  <a:pt x="827942" y="637539"/>
                </a:lnTo>
                <a:lnTo>
                  <a:pt x="791476" y="618489"/>
                </a:lnTo>
                <a:lnTo>
                  <a:pt x="749566" y="610869"/>
                </a:lnTo>
                <a:close/>
              </a:path>
              <a:path w="1239520" h="877570">
                <a:moveTo>
                  <a:pt x="746865" y="355599"/>
                </a:moveTo>
                <a:lnTo>
                  <a:pt x="574268" y="355599"/>
                </a:lnTo>
                <a:lnTo>
                  <a:pt x="622077" y="361949"/>
                </a:lnTo>
                <a:lnTo>
                  <a:pt x="666401" y="377189"/>
                </a:lnTo>
                <a:lnTo>
                  <a:pt x="705751" y="402589"/>
                </a:lnTo>
                <a:lnTo>
                  <a:pt x="738637" y="435609"/>
                </a:lnTo>
                <a:lnTo>
                  <a:pt x="763569" y="476249"/>
                </a:lnTo>
                <a:lnTo>
                  <a:pt x="779056" y="521969"/>
                </a:lnTo>
                <a:lnTo>
                  <a:pt x="787107" y="541019"/>
                </a:lnTo>
                <a:lnTo>
                  <a:pt x="801004" y="557529"/>
                </a:lnTo>
                <a:lnTo>
                  <a:pt x="819250" y="567689"/>
                </a:lnTo>
                <a:lnTo>
                  <a:pt x="840346" y="571499"/>
                </a:lnTo>
                <a:lnTo>
                  <a:pt x="891108" y="571499"/>
                </a:lnTo>
                <a:lnTo>
                  <a:pt x="891108" y="731519"/>
                </a:lnTo>
                <a:lnTo>
                  <a:pt x="887971" y="737869"/>
                </a:lnTo>
                <a:lnTo>
                  <a:pt x="882916" y="744219"/>
                </a:lnTo>
                <a:lnTo>
                  <a:pt x="952558" y="744219"/>
                </a:lnTo>
                <a:lnTo>
                  <a:pt x="953766" y="737869"/>
                </a:lnTo>
                <a:lnTo>
                  <a:pt x="954659" y="730249"/>
                </a:lnTo>
                <a:lnTo>
                  <a:pt x="954963" y="723899"/>
                </a:lnTo>
                <a:lnTo>
                  <a:pt x="954963" y="570229"/>
                </a:lnTo>
                <a:lnTo>
                  <a:pt x="950032" y="544829"/>
                </a:lnTo>
                <a:lnTo>
                  <a:pt x="936593" y="525779"/>
                </a:lnTo>
                <a:lnTo>
                  <a:pt x="916676" y="511809"/>
                </a:lnTo>
                <a:lnTo>
                  <a:pt x="892314" y="506729"/>
                </a:lnTo>
                <a:lnTo>
                  <a:pt x="841311" y="506729"/>
                </a:lnTo>
                <a:lnTo>
                  <a:pt x="824867" y="455929"/>
                </a:lnTo>
                <a:lnTo>
                  <a:pt x="799387" y="410209"/>
                </a:lnTo>
                <a:lnTo>
                  <a:pt x="766059" y="370839"/>
                </a:lnTo>
                <a:lnTo>
                  <a:pt x="746865" y="355599"/>
                </a:lnTo>
                <a:close/>
              </a:path>
              <a:path w="1239520" h="877570">
                <a:moveTo>
                  <a:pt x="574040" y="398779"/>
                </a:moveTo>
                <a:lnTo>
                  <a:pt x="510184" y="398779"/>
                </a:lnTo>
                <a:lnTo>
                  <a:pt x="510184" y="506729"/>
                </a:lnTo>
                <a:lnTo>
                  <a:pt x="512696" y="518159"/>
                </a:lnTo>
                <a:lnTo>
                  <a:pt x="519542" y="528319"/>
                </a:lnTo>
                <a:lnTo>
                  <a:pt x="529692" y="535939"/>
                </a:lnTo>
                <a:lnTo>
                  <a:pt x="542112" y="538479"/>
                </a:lnTo>
                <a:lnTo>
                  <a:pt x="604151" y="538479"/>
                </a:lnTo>
                <a:lnTo>
                  <a:pt x="491324" y="695959"/>
                </a:lnTo>
                <a:lnTo>
                  <a:pt x="569988" y="695959"/>
                </a:lnTo>
                <a:lnTo>
                  <a:pt x="692175" y="524509"/>
                </a:lnTo>
                <a:lnTo>
                  <a:pt x="696252" y="516889"/>
                </a:lnTo>
                <a:lnTo>
                  <a:pt x="698038" y="507999"/>
                </a:lnTo>
                <a:lnTo>
                  <a:pt x="697492" y="500379"/>
                </a:lnTo>
                <a:lnTo>
                  <a:pt x="666178" y="473709"/>
                </a:lnTo>
                <a:lnTo>
                  <a:pt x="574040" y="473709"/>
                </a:lnTo>
                <a:lnTo>
                  <a:pt x="574040" y="398779"/>
                </a:lnTo>
                <a:close/>
              </a:path>
              <a:path w="1239520" h="877570">
                <a:moveTo>
                  <a:pt x="1238949" y="63499"/>
                </a:moveTo>
                <a:lnTo>
                  <a:pt x="682650" y="63499"/>
                </a:lnTo>
                <a:lnTo>
                  <a:pt x="1175067" y="67309"/>
                </a:lnTo>
                <a:lnTo>
                  <a:pt x="1174318" y="177799"/>
                </a:lnTo>
                <a:lnTo>
                  <a:pt x="1078534" y="177799"/>
                </a:lnTo>
                <a:lnTo>
                  <a:pt x="1066164" y="180339"/>
                </a:lnTo>
                <a:lnTo>
                  <a:pt x="1056043" y="186689"/>
                </a:lnTo>
                <a:lnTo>
                  <a:pt x="1049188" y="196849"/>
                </a:lnTo>
                <a:lnTo>
                  <a:pt x="1046619" y="209549"/>
                </a:lnTo>
                <a:lnTo>
                  <a:pt x="1049040" y="222249"/>
                </a:lnTo>
                <a:lnTo>
                  <a:pt x="1055811" y="232409"/>
                </a:lnTo>
                <a:lnTo>
                  <a:pt x="1065911" y="238759"/>
                </a:lnTo>
                <a:lnTo>
                  <a:pt x="1078318" y="241299"/>
                </a:lnTo>
                <a:lnTo>
                  <a:pt x="1173886" y="242569"/>
                </a:lnTo>
                <a:lnTo>
                  <a:pt x="1173213" y="339089"/>
                </a:lnTo>
                <a:lnTo>
                  <a:pt x="1237077" y="339089"/>
                </a:lnTo>
                <a:lnTo>
                  <a:pt x="1238949" y="63499"/>
                </a:lnTo>
                <a:close/>
              </a:path>
              <a:path w="1239520" h="877570">
                <a:moveTo>
                  <a:pt x="651154" y="0"/>
                </a:moveTo>
                <a:lnTo>
                  <a:pt x="650925" y="0"/>
                </a:lnTo>
                <a:lnTo>
                  <a:pt x="638561" y="2539"/>
                </a:lnTo>
                <a:lnTo>
                  <a:pt x="628437" y="8889"/>
                </a:lnTo>
                <a:lnTo>
                  <a:pt x="621575" y="19049"/>
                </a:lnTo>
                <a:lnTo>
                  <a:pt x="618997" y="31749"/>
                </a:lnTo>
                <a:lnTo>
                  <a:pt x="616915" y="295909"/>
                </a:lnTo>
                <a:lnTo>
                  <a:pt x="680762" y="295909"/>
                </a:lnTo>
                <a:lnTo>
                  <a:pt x="682650" y="63499"/>
                </a:lnTo>
                <a:lnTo>
                  <a:pt x="1238949" y="63499"/>
                </a:lnTo>
                <a:lnTo>
                  <a:pt x="1236714" y="22859"/>
                </a:lnTo>
                <a:lnTo>
                  <a:pt x="1207439" y="3809"/>
                </a:lnTo>
                <a:lnTo>
                  <a:pt x="651154" y="0"/>
                </a:lnTo>
                <a:close/>
              </a:path>
            </a:pathLst>
          </a:custGeom>
          <a:solidFill>
            <a:srgbClr val="417BA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2274031" y="2655634"/>
            <a:ext cx="2038985" cy="6508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29845">
              <a:lnSpc>
                <a:spcPct val="100000"/>
              </a:lnSpc>
              <a:spcBef>
                <a:spcPts val="120"/>
              </a:spcBef>
            </a:pPr>
            <a:r>
              <a:rPr sz="115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EJE</a:t>
            </a:r>
            <a:r>
              <a:rPr sz="1150" b="1" spc="1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5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ESTRATÉGICO</a:t>
            </a:r>
            <a:r>
              <a:rPr sz="1150" b="1" spc="1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50" b="1" spc="-5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sz="115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700" marR="5080">
              <a:lnSpc>
                <a:spcPts val="1689"/>
              </a:lnSpc>
              <a:spcBef>
                <a:spcPts val="175"/>
              </a:spcBef>
            </a:pPr>
            <a:r>
              <a:rPr sz="15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CONTAMINACIÓN </a:t>
            </a:r>
            <a:r>
              <a:rPr sz="1500" b="1" spc="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ATMOSFÉRICA</a:t>
            </a:r>
            <a:r>
              <a:rPr sz="1500" b="1" spc="114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500" b="1" spc="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sz="1500" b="1" spc="1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500" b="1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SALUD</a:t>
            </a:r>
            <a:endParaRPr sz="15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805898" y="3706544"/>
            <a:ext cx="2787015" cy="941705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sz="115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EJE</a:t>
            </a:r>
            <a:r>
              <a:rPr sz="1150" b="1" spc="1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5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ESTRATÉGICO</a:t>
            </a:r>
            <a:r>
              <a:rPr sz="1150" b="1" spc="1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50" b="1" spc="-5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endParaRPr sz="115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700" marR="5080">
              <a:lnSpc>
                <a:spcPts val="1689"/>
              </a:lnSpc>
              <a:spcBef>
                <a:spcPts val="520"/>
              </a:spcBef>
            </a:pPr>
            <a:r>
              <a:rPr sz="15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MEJORA</a:t>
            </a:r>
            <a:r>
              <a:rPr sz="1500" b="1" spc="13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5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</a:t>
            </a:r>
            <a:r>
              <a:rPr sz="1500" b="1" spc="14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500" b="1" spc="-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CONTROL, </a:t>
            </a:r>
            <a:r>
              <a:rPr sz="15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SEGUIMIENTO</a:t>
            </a:r>
            <a:r>
              <a:rPr sz="1500" b="1" spc="18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5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sz="1500" b="1" spc="18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5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EVALUACIÓN</a:t>
            </a:r>
            <a:r>
              <a:rPr sz="1500" b="1" spc="18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500" b="1" spc="-2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sz="1500" b="1" spc="5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</a:t>
            </a:r>
            <a:r>
              <a:rPr sz="1500" b="1" spc="12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5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CALIDAD</a:t>
            </a:r>
            <a:r>
              <a:rPr sz="1500" b="1" spc="12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5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</a:t>
            </a:r>
            <a:r>
              <a:rPr sz="1500" b="1" spc="12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500" b="1" spc="-2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AIRE</a:t>
            </a:r>
            <a:endParaRPr sz="15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274031" y="4651570"/>
            <a:ext cx="2258695" cy="65976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29845">
              <a:lnSpc>
                <a:spcPct val="100000"/>
              </a:lnSpc>
              <a:spcBef>
                <a:spcPts val="120"/>
              </a:spcBef>
            </a:pPr>
            <a:r>
              <a:rPr sz="115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EJE</a:t>
            </a:r>
            <a:r>
              <a:rPr sz="1150" b="1" spc="1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5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ESTRATÉGICO</a:t>
            </a:r>
            <a:r>
              <a:rPr sz="1150" b="1" spc="1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50" b="1" spc="-5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endParaRPr sz="115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700" marR="5080">
              <a:lnSpc>
                <a:spcPts val="1689"/>
              </a:lnSpc>
              <a:spcBef>
                <a:spcPts val="245"/>
              </a:spcBef>
            </a:pPr>
            <a:r>
              <a:rPr sz="1500" b="1" spc="10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MOVILIDAD</a:t>
            </a:r>
            <a:r>
              <a:rPr sz="1500" b="1" spc="204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500" b="1" spc="10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SOSTENIBLE</a:t>
            </a:r>
            <a:r>
              <a:rPr sz="1500" b="1" spc="204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500" b="1" spc="-50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sz="1500" b="1" spc="10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REGENERACIÓN</a:t>
            </a:r>
            <a:r>
              <a:rPr sz="1500" b="1" spc="270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500" b="1" spc="-10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URBANA</a:t>
            </a:r>
            <a:endParaRPr sz="15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805898" y="5687932"/>
            <a:ext cx="2809875" cy="1189990"/>
          </a:xfrm>
          <a:prstGeom prst="rect">
            <a:avLst/>
          </a:prstGeom>
        </p:spPr>
        <p:txBody>
          <a:bodyPr vert="horz" wrap="square" lIns="0" tIns="622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90"/>
              </a:spcBef>
            </a:pPr>
            <a:r>
              <a:rPr sz="115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EJE</a:t>
            </a:r>
            <a:r>
              <a:rPr sz="1150" b="1" spc="1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5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ESTRATÉGICO</a:t>
            </a:r>
            <a:r>
              <a:rPr sz="1150" b="1" spc="1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50" b="1" spc="-5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endParaRPr sz="115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700" marR="5080">
              <a:lnSpc>
                <a:spcPts val="1689"/>
              </a:lnSpc>
              <a:spcBef>
                <a:spcPts val="670"/>
              </a:spcBef>
            </a:pPr>
            <a:r>
              <a:rPr sz="1500" b="1" spc="10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FORMACIÓN,</a:t>
            </a:r>
            <a:r>
              <a:rPr sz="1500" b="1" spc="215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500" b="1" spc="10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SENSIBILIZACIÓN</a:t>
            </a:r>
            <a:r>
              <a:rPr sz="1500" b="1" spc="220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500" b="1" spc="-50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sz="1500" b="1" spc="10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CONCIENCIACIÓN</a:t>
            </a:r>
            <a:r>
              <a:rPr sz="1500" b="1" spc="105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500" b="1" spc="10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500" b="1" spc="105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500" b="1" spc="30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</a:t>
            </a:r>
            <a:r>
              <a:rPr sz="1500" b="1" spc="10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CIUDADANÍA</a:t>
            </a:r>
            <a:r>
              <a:rPr sz="1500" b="1" spc="150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500" b="1" spc="10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</a:t>
            </a:r>
            <a:r>
              <a:rPr sz="1500" b="1" spc="150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500" b="1" spc="10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MATERIA</a:t>
            </a:r>
            <a:r>
              <a:rPr sz="1500" b="1" spc="150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500" b="1" spc="-25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sz="1500" b="1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CONTAMINACIÓN</a:t>
            </a:r>
            <a:r>
              <a:rPr sz="1500" b="1" spc="305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500" b="1" spc="-10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ATMOSFÉRICA</a:t>
            </a:r>
            <a:endParaRPr sz="15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798691" y="1829745"/>
            <a:ext cx="3072130" cy="66230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7145">
              <a:lnSpc>
                <a:spcPct val="100000"/>
              </a:lnSpc>
              <a:spcBef>
                <a:spcPts val="120"/>
              </a:spcBef>
            </a:pPr>
            <a:r>
              <a:rPr sz="115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EJE</a:t>
            </a:r>
            <a:r>
              <a:rPr sz="1150" b="1" spc="1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5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ESTRATÉGICO</a:t>
            </a:r>
            <a:r>
              <a:rPr sz="1150" b="1" spc="1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50" b="1" spc="-5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endParaRPr sz="115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700" marR="5080" indent="-635">
              <a:lnSpc>
                <a:spcPts val="1689"/>
              </a:lnSpc>
              <a:spcBef>
                <a:spcPts val="265"/>
              </a:spcBef>
            </a:pPr>
            <a:r>
              <a:rPr sz="1500" b="1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REDUCCIÓN</a:t>
            </a:r>
            <a:r>
              <a:rPr sz="1500" b="1" spc="90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500" b="1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500" b="1" spc="90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500" b="1" spc="55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</a:t>
            </a:r>
            <a:r>
              <a:rPr sz="1500" b="1" spc="90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500" b="1" spc="-10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CONTAMINACIÓN </a:t>
            </a:r>
            <a:r>
              <a:rPr sz="1500" b="1" spc="10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</a:t>
            </a:r>
            <a:r>
              <a:rPr sz="1500" b="1" spc="130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500" b="1" spc="10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OTROS</a:t>
            </a:r>
            <a:r>
              <a:rPr sz="1500" b="1" spc="135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500" b="1" spc="10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SECTORES</a:t>
            </a:r>
            <a:r>
              <a:rPr sz="1500" b="1" spc="130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500" b="1" spc="-20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CLAVE</a:t>
            </a:r>
            <a:endParaRPr sz="15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3" name="object 2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18874" y="3289630"/>
            <a:ext cx="4700562" cy="48539"/>
          </a:xfrm>
          <a:prstGeom prst="rect">
            <a:avLst/>
          </a:prstGeom>
        </p:spPr>
      </p:pic>
      <p:sp>
        <p:nvSpPr>
          <p:cNvPr id="24" name="object 24"/>
          <p:cNvSpPr/>
          <p:nvPr/>
        </p:nvSpPr>
        <p:spPr>
          <a:xfrm>
            <a:off x="5343715" y="3870413"/>
            <a:ext cx="1068705" cy="1068705"/>
          </a:xfrm>
          <a:custGeom>
            <a:avLst/>
            <a:gdLst/>
            <a:ahLst/>
            <a:cxnLst/>
            <a:rect l="l" t="t" r="r" b="b"/>
            <a:pathLst>
              <a:path w="1068704" h="1068704">
                <a:moveTo>
                  <a:pt x="724344" y="768362"/>
                </a:moveTo>
                <a:lnTo>
                  <a:pt x="719035" y="742149"/>
                </a:lnTo>
                <a:lnTo>
                  <a:pt x="704570" y="720712"/>
                </a:lnTo>
                <a:lnTo>
                  <a:pt x="683133" y="706259"/>
                </a:lnTo>
                <a:lnTo>
                  <a:pt x="656932" y="700951"/>
                </a:lnTo>
                <a:lnTo>
                  <a:pt x="646696" y="700951"/>
                </a:lnTo>
                <a:lnTo>
                  <a:pt x="646696" y="778586"/>
                </a:lnTo>
                <a:lnTo>
                  <a:pt x="646696" y="813828"/>
                </a:lnTo>
                <a:lnTo>
                  <a:pt x="421424" y="813828"/>
                </a:lnTo>
                <a:lnTo>
                  <a:pt x="421424" y="778586"/>
                </a:lnTo>
                <a:lnTo>
                  <a:pt x="646696" y="778586"/>
                </a:lnTo>
                <a:lnTo>
                  <a:pt x="646696" y="700951"/>
                </a:lnTo>
                <a:lnTo>
                  <a:pt x="411187" y="700951"/>
                </a:lnTo>
                <a:lnTo>
                  <a:pt x="384962" y="706259"/>
                </a:lnTo>
                <a:lnTo>
                  <a:pt x="363524" y="720712"/>
                </a:lnTo>
                <a:lnTo>
                  <a:pt x="349059" y="742149"/>
                </a:lnTo>
                <a:lnTo>
                  <a:pt x="343763" y="768362"/>
                </a:lnTo>
                <a:lnTo>
                  <a:pt x="343763" y="824052"/>
                </a:lnTo>
                <a:lnTo>
                  <a:pt x="349059" y="850277"/>
                </a:lnTo>
                <a:lnTo>
                  <a:pt x="363524" y="871715"/>
                </a:lnTo>
                <a:lnTo>
                  <a:pt x="384962" y="886180"/>
                </a:lnTo>
                <a:lnTo>
                  <a:pt x="411187" y="891476"/>
                </a:lnTo>
                <a:lnTo>
                  <a:pt x="656932" y="891476"/>
                </a:lnTo>
                <a:lnTo>
                  <a:pt x="683133" y="886180"/>
                </a:lnTo>
                <a:lnTo>
                  <a:pt x="704570" y="871715"/>
                </a:lnTo>
                <a:lnTo>
                  <a:pt x="719035" y="850277"/>
                </a:lnTo>
                <a:lnTo>
                  <a:pt x="724344" y="824052"/>
                </a:lnTo>
                <a:lnTo>
                  <a:pt x="724344" y="813828"/>
                </a:lnTo>
                <a:lnTo>
                  <a:pt x="724344" y="778586"/>
                </a:lnTo>
                <a:lnTo>
                  <a:pt x="724344" y="768362"/>
                </a:lnTo>
                <a:close/>
              </a:path>
              <a:path w="1068704" h="1068704">
                <a:moveTo>
                  <a:pt x="770623" y="336270"/>
                </a:moveTo>
                <a:lnTo>
                  <a:pt x="767778" y="321652"/>
                </a:lnTo>
                <a:lnTo>
                  <a:pt x="759244" y="308813"/>
                </a:lnTo>
                <a:lnTo>
                  <a:pt x="746391" y="300304"/>
                </a:lnTo>
                <a:lnTo>
                  <a:pt x="731786" y="297472"/>
                </a:lnTo>
                <a:lnTo>
                  <a:pt x="717181" y="300329"/>
                </a:lnTo>
                <a:lnTo>
                  <a:pt x="704342" y="308864"/>
                </a:lnTo>
                <a:lnTo>
                  <a:pt x="581761" y="431520"/>
                </a:lnTo>
                <a:lnTo>
                  <a:pt x="570585" y="426999"/>
                </a:lnTo>
                <a:lnTo>
                  <a:pt x="569633" y="426732"/>
                </a:lnTo>
                <a:lnTo>
                  <a:pt x="569633" y="534060"/>
                </a:lnTo>
                <a:lnTo>
                  <a:pt x="566839" y="547903"/>
                </a:lnTo>
                <a:lnTo>
                  <a:pt x="559193" y="559206"/>
                </a:lnTo>
                <a:lnTo>
                  <a:pt x="547878" y="566839"/>
                </a:lnTo>
                <a:lnTo>
                  <a:pt x="534047" y="569645"/>
                </a:lnTo>
                <a:lnTo>
                  <a:pt x="520217" y="566839"/>
                </a:lnTo>
                <a:lnTo>
                  <a:pt x="508901" y="559206"/>
                </a:lnTo>
                <a:lnTo>
                  <a:pt x="501269" y="547903"/>
                </a:lnTo>
                <a:lnTo>
                  <a:pt x="498462" y="534060"/>
                </a:lnTo>
                <a:lnTo>
                  <a:pt x="501269" y="520230"/>
                </a:lnTo>
                <a:lnTo>
                  <a:pt x="508901" y="508914"/>
                </a:lnTo>
                <a:lnTo>
                  <a:pt x="520217" y="501281"/>
                </a:lnTo>
                <a:lnTo>
                  <a:pt x="534047" y="498475"/>
                </a:lnTo>
                <a:lnTo>
                  <a:pt x="547878" y="501281"/>
                </a:lnTo>
                <a:lnTo>
                  <a:pt x="559193" y="508914"/>
                </a:lnTo>
                <a:lnTo>
                  <a:pt x="566839" y="520230"/>
                </a:lnTo>
                <a:lnTo>
                  <a:pt x="569633" y="534060"/>
                </a:lnTo>
                <a:lnTo>
                  <a:pt x="569633" y="426732"/>
                </a:lnTo>
                <a:lnTo>
                  <a:pt x="558850" y="423646"/>
                </a:lnTo>
                <a:lnTo>
                  <a:pt x="546658" y="421551"/>
                </a:lnTo>
                <a:lnTo>
                  <a:pt x="534047" y="420839"/>
                </a:lnTo>
                <a:lnTo>
                  <a:pt x="490016" y="429755"/>
                </a:lnTo>
                <a:lnTo>
                  <a:pt x="454025" y="454037"/>
                </a:lnTo>
                <a:lnTo>
                  <a:pt x="429742" y="490029"/>
                </a:lnTo>
                <a:lnTo>
                  <a:pt x="420827" y="534060"/>
                </a:lnTo>
                <a:lnTo>
                  <a:pt x="429742" y="578091"/>
                </a:lnTo>
                <a:lnTo>
                  <a:pt x="454025" y="614083"/>
                </a:lnTo>
                <a:lnTo>
                  <a:pt x="490016" y="638378"/>
                </a:lnTo>
                <a:lnTo>
                  <a:pt x="534047" y="647293"/>
                </a:lnTo>
                <a:lnTo>
                  <a:pt x="578078" y="638378"/>
                </a:lnTo>
                <a:lnTo>
                  <a:pt x="614070" y="614083"/>
                </a:lnTo>
                <a:lnTo>
                  <a:pt x="638365" y="578091"/>
                </a:lnTo>
                <a:lnTo>
                  <a:pt x="640067" y="569645"/>
                </a:lnTo>
                <a:lnTo>
                  <a:pt x="647268" y="534060"/>
                </a:lnTo>
                <a:lnTo>
                  <a:pt x="636651" y="486486"/>
                </a:lnTo>
                <a:lnTo>
                  <a:pt x="691565" y="431520"/>
                </a:lnTo>
                <a:lnTo>
                  <a:pt x="759269" y="363740"/>
                </a:lnTo>
                <a:lnTo>
                  <a:pt x="767791" y="350888"/>
                </a:lnTo>
                <a:lnTo>
                  <a:pt x="770623" y="336270"/>
                </a:lnTo>
                <a:close/>
              </a:path>
              <a:path w="1068704" h="1068704">
                <a:moveTo>
                  <a:pt x="1068120" y="534060"/>
                </a:moveTo>
                <a:lnTo>
                  <a:pt x="1065403" y="479958"/>
                </a:lnTo>
                <a:lnTo>
                  <a:pt x="1057414" y="427393"/>
                </a:lnTo>
                <a:lnTo>
                  <a:pt x="1044422" y="376631"/>
                </a:lnTo>
                <a:lnTo>
                  <a:pt x="1026693" y="327914"/>
                </a:lnTo>
                <a:lnTo>
                  <a:pt x="1004506" y="281533"/>
                </a:lnTo>
                <a:lnTo>
                  <a:pt x="988707" y="255333"/>
                </a:lnTo>
                <a:lnTo>
                  <a:pt x="988707" y="495236"/>
                </a:lnTo>
                <a:lnTo>
                  <a:pt x="939050" y="495236"/>
                </a:lnTo>
                <a:lnTo>
                  <a:pt x="923937" y="498284"/>
                </a:lnTo>
                <a:lnTo>
                  <a:pt x="911606" y="506615"/>
                </a:lnTo>
                <a:lnTo>
                  <a:pt x="903287" y="518947"/>
                </a:lnTo>
                <a:lnTo>
                  <a:pt x="900239" y="534060"/>
                </a:lnTo>
                <a:lnTo>
                  <a:pt x="903287" y="549160"/>
                </a:lnTo>
                <a:lnTo>
                  <a:pt x="911606" y="561505"/>
                </a:lnTo>
                <a:lnTo>
                  <a:pt x="923937" y="569836"/>
                </a:lnTo>
                <a:lnTo>
                  <a:pt x="939050" y="572884"/>
                </a:lnTo>
                <a:lnTo>
                  <a:pt x="988707" y="572884"/>
                </a:lnTo>
                <a:lnTo>
                  <a:pt x="982129" y="620496"/>
                </a:lnTo>
                <a:lnTo>
                  <a:pt x="970775" y="666419"/>
                </a:lnTo>
                <a:lnTo>
                  <a:pt x="954913" y="710387"/>
                </a:lnTo>
                <a:lnTo>
                  <a:pt x="934796" y="752157"/>
                </a:lnTo>
                <a:lnTo>
                  <a:pt x="910678" y="791438"/>
                </a:lnTo>
                <a:lnTo>
                  <a:pt x="882865" y="827951"/>
                </a:lnTo>
                <a:lnTo>
                  <a:pt x="847864" y="792988"/>
                </a:lnTo>
                <a:lnTo>
                  <a:pt x="835025" y="784466"/>
                </a:lnTo>
                <a:lnTo>
                  <a:pt x="820445" y="781621"/>
                </a:lnTo>
                <a:lnTo>
                  <a:pt x="805827" y="784466"/>
                </a:lnTo>
                <a:lnTo>
                  <a:pt x="792975" y="793000"/>
                </a:lnTo>
                <a:lnTo>
                  <a:pt x="784453" y="805840"/>
                </a:lnTo>
                <a:lnTo>
                  <a:pt x="781608" y="820445"/>
                </a:lnTo>
                <a:lnTo>
                  <a:pt x="784453" y="835050"/>
                </a:lnTo>
                <a:lnTo>
                  <a:pt x="792988" y="847890"/>
                </a:lnTo>
                <a:lnTo>
                  <a:pt x="827963" y="882878"/>
                </a:lnTo>
                <a:lnTo>
                  <a:pt x="786358" y="914133"/>
                </a:lnTo>
                <a:lnTo>
                  <a:pt x="741299" y="940587"/>
                </a:lnTo>
                <a:lnTo>
                  <a:pt x="693153" y="961834"/>
                </a:lnTo>
                <a:lnTo>
                  <a:pt x="642315" y="977493"/>
                </a:lnTo>
                <a:lnTo>
                  <a:pt x="589153" y="987171"/>
                </a:lnTo>
                <a:lnTo>
                  <a:pt x="534047" y="990485"/>
                </a:lnTo>
                <a:lnTo>
                  <a:pt x="478955" y="987171"/>
                </a:lnTo>
                <a:lnTo>
                  <a:pt x="425792" y="977493"/>
                </a:lnTo>
                <a:lnTo>
                  <a:pt x="374942" y="961834"/>
                </a:lnTo>
                <a:lnTo>
                  <a:pt x="326796" y="940587"/>
                </a:lnTo>
                <a:lnTo>
                  <a:pt x="281736" y="914133"/>
                </a:lnTo>
                <a:lnTo>
                  <a:pt x="240144" y="882878"/>
                </a:lnTo>
                <a:lnTo>
                  <a:pt x="275132" y="847890"/>
                </a:lnTo>
                <a:lnTo>
                  <a:pt x="283667" y="835050"/>
                </a:lnTo>
                <a:lnTo>
                  <a:pt x="285038" y="827989"/>
                </a:lnTo>
                <a:lnTo>
                  <a:pt x="286499" y="820445"/>
                </a:lnTo>
                <a:lnTo>
                  <a:pt x="283654" y="805840"/>
                </a:lnTo>
                <a:lnTo>
                  <a:pt x="275107" y="792988"/>
                </a:lnTo>
                <a:lnTo>
                  <a:pt x="262267" y="784466"/>
                </a:lnTo>
                <a:lnTo>
                  <a:pt x="247675" y="781634"/>
                </a:lnTo>
                <a:lnTo>
                  <a:pt x="233057" y="784466"/>
                </a:lnTo>
                <a:lnTo>
                  <a:pt x="220230" y="793000"/>
                </a:lnTo>
                <a:lnTo>
                  <a:pt x="185254" y="827989"/>
                </a:lnTo>
                <a:lnTo>
                  <a:pt x="157403" y="791413"/>
                </a:lnTo>
                <a:lnTo>
                  <a:pt x="133299" y="752132"/>
                </a:lnTo>
                <a:lnTo>
                  <a:pt x="113182" y="710387"/>
                </a:lnTo>
                <a:lnTo>
                  <a:pt x="97320" y="666407"/>
                </a:lnTo>
                <a:lnTo>
                  <a:pt x="85979" y="620496"/>
                </a:lnTo>
                <a:lnTo>
                  <a:pt x="79413" y="572884"/>
                </a:lnTo>
                <a:lnTo>
                  <a:pt x="129044" y="572884"/>
                </a:lnTo>
                <a:lnTo>
                  <a:pt x="144157" y="569836"/>
                </a:lnTo>
                <a:lnTo>
                  <a:pt x="156502" y="561505"/>
                </a:lnTo>
                <a:lnTo>
                  <a:pt x="164820" y="549160"/>
                </a:lnTo>
                <a:lnTo>
                  <a:pt x="167868" y="534060"/>
                </a:lnTo>
                <a:lnTo>
                  <a:pt x="164820" y="518947"/>
                </a:lnTo>
                <a:lnTo>
                  <a:pt x="156502" y="506615"/>
                </a:lnTo>
                <a:lnTo>
                  <a:pt x="144157" y="498284"/>
                </a:lnTo>
                <a:lnTo>
                  <a:pt x="129044" y="495236"/>
                </a:lnTo>
                <a:lnTo>
                  <a:pt x="79413" y="495236"/>
                </a:lnTo>
                <a:lnTo>
                  <a:pt x="85979" y="447636"/>
                </a:lnTo>
                <a:lnTo>
                  <a:pt x="97320" y="401713"/>
                </a:lnTo>
                <a:lnTo>
                  <a:pt x="113182" y="357746"/>
                </a:lnTo>
                <a:lnTo>
                  <a:pt x="133299" y="315988"/>
                </a:lnTo>
                <a:lnTo>
                  <a:pt x="157416" y="276707"/>
                </a:lnTo>
                <a:lnTo>
                  <a:pt x="185254" y="240157"/>
                </a:lnTo>
                <a:lnTo>
                  <a:pt x="220230" y="275145"/>
                </a:lnTo>
                <a:lnTo>
                  <a:pt x="226314" y="280123"/>
                </a:lnTo>
                <a:lnTo>
                  <a:pt x="233057" y="283679"/>
                </a:lnTo>
                <a:lnTo>
                  <a:pt x="240258" y="285813"/>
                </a:lnTo>
                <a:lnTo>
                  <a:pt x="247675" y="286524"/>
                </a:lnTo>
                <a:lnTo>
                  <a:pt x="255092" y="285813"/>
                </a:lnTo>
                <a:lnTo>
                  <a:pt x="286499" y="247688"/>
                </a:lnTo>
                <a:lnTo>
                  <a:pt x="285038" y="240157"/>
                </a:lnTo>
                <a:lnTo>
                  <a:pt x="283667" y="233083"/>
                </a:lnTo>
                <a:lnTo>
                  <a:pt x="275132" y="220243"/>
                </a:lnTo>
                <a:lnTo>
                  <a:pt x="240144" y="185254"/>
                </a:lnTo>
                <a:lnTo>
                  <a:pt x="276694" y="157416"/>
                </a:lnTo>
                <a:lnTo>
                  <a:pt x="315976" y="133311"/>
                </a:lnTo>
                <a:lnTo>
                  <a:pt x="357733" y="113195"/>
                </a:lnTo>
                <a:lnTo>
                  <a:pt x="401701" y="97332"/>
                </a:lnTo>
                <a:lnTo>
                  <a:pt x="447611" y="85979"/>
                </a:lnTo>
                <a:lnTo>
                  <a:pt x="495211" y="79413"/>
                </a:lnTo>
                <a:lnTo>
                  <a:pt x="495211" y="129057"/>
                </a:lnTo>
                <a:lnTo>
                  <a:pt x="498259" y="144170"/>
                </a:lnTo>
                <a:lnTo>
                  <a:pt x="506590" y="156514"/>
                </a:lnTo>
                <a:lnTo>
                  <a:pt x="518934" y="164833"/>
                </a:lnTo>
                <a:lnTo>
                  <a:pt x="534047" y="167881"/>
                </a:lnTo>
                <a:lnTo>
                  <a:pt x="549160" y="164833"/>
                </a:lnTo>
                <a:lnTo>
                  <a:pt x="561492" y="156514"/>
                </a:lnTo>
                <a:lnTo>
                  <a:pt x="569823" y="144170"/>
                </a:lnTo>
                <a:lnTo>
                  <a:pt x="572871" y="129057"/>
                </a:lnTo>
                <a:lnTo>
                  <a:pt x="572871" y="79413"/>
                </a:lnTo>
                <a:lnTo>
                  <a:pt x="620483" y="85979"/>
                </a:lnTo>
                <a:lnTo>
                  <a:pt x="666394" y="97332"/>
                </a:lnTo>
                <a:lnTo>
                  <a:pt x="710374" y="113195"/>
                </a:lnTo>
                <a:lnTo>
                  <a:pt x="752132" y="133311"/>
                </a:lnTo>
                <a:lnTo>
                  <a:pt x="791425" y="157416"/>
                </a:lnTo>
                <a:lnTo>
                  <a:pt x="827963" y="185254"/>
                </a:lnTo>
                <a:lnTo>
                  <a:pt x="792988" y="220243"/>
                </a:lnTo>
                <a:lnTo>
                  <a:pt x="784453" y="233083"/>
                </a:lnTo>
                <a:lnTo>
                  <a:pt x="781608" y="247700"/>
                </a:lnTo>
                <a:lnTo>
                  <a:pt x="784453" y="262305"/>
                </a:lnTo>
                <a:lnTo>
                  <a:pt x="792988" y="275145"/>
                </a:lnTo>
                <a:lnTo>
                  <a:pt x="799084" y="280123"/>
                </a:lnTo>
                <a:lnTo>
                  <a:pt x="805827" y="283679"/>
                </a:lnTo>
                <a:lnTo>
                  <a:pt x="813028" y="285813"/>
                </a:lnTo>
                <a:lnTo>
                  <a:pt x="820432" y="286524"/>
                </a:lnTo>
                <a:lnTo>
                  <a:pt x="827849" y="285813"/>
                </a:lnTo>
                <a:lnTo>
                  <a:pt x="835037" y="283679"/>
                </a:lnTo>
                <a:lnTo>
                  <a:pt x="841794" y="280123"/>
                </a:lnTo>
                <a:lnTo>
                  <a:pt x="847890" y="275145"/>
                </a:lnTo>
                <a:lnTo>
                  <a:pt x="882865" y="240157"/>
                </a:lnTo>
                <a:lnTo>
                  <a:pt x="910691" y="276707"/>
                </a:lnTo>
                <a:lnTo>
                  <a:pt x="934796" y="315988"/>
                </a:lnTo>
                <a:lnTo>
                  <a:pt x="954913" y="357746"/>
                </a:lnTo>
                <a:lnTo>
                  <a:pt x="970775" y="401713"/>
                </a:lnTo>
                <a:lnTo>
                  <a:pt x="982129" y="447636"/>
                </a:lnTo>
                <a:lnTo>
                  <a:pt x="988707" y="495236"/>
                </a:lnTo>
                <a:lnTo>
                  <a:pt x="988707" y="255333"/>
                </a:lnTo>
                <a:lnTo>
                  <a:pt x="979563" y="240157"/>
                </a:lnTo>
                <a:lnTo>
                  <a:pt x="978103" y="237731"/>
                </a:lnTo>
                <a:lnTo>
                  <a:pt x="947750" y="196786"/>
                </a:lnTo>
                <a:lnTo>
                  <a:pt x="913739" y="158940"/>
                </a:lnTo>
                <a:lnTo>
                  <a:pt x="913028" y="158102"/>
                </a:lnTo>
                <a:lnTo>
                  <a:pt x="912482" y="157213"/>
                </a:lnTo>
                <a:lnTo>
                  <a:pt x="910894" y="155613"/>
                </a:lnTo>
                <a:lnTo>
                  <a:pt x="909980" y="155041"/>
                </a:lnTo>
                <a:lnTo>
                  <a:pt x="909129" y="154317"/>
                </a:lnTo>
                <a:lnTo>
                  <a:pt x="871296" y="120319"/>
                </a:lnTo>
                <a:lnTo>
                  <a:pt x="830338" y="89992"/>
                </a:lnTo>
                <a:lnTo>
                  <a:pt x="786549" y="63601"/>
                </a:lnTo>
                <a:lnTo>
                  <a:pt x="740168" y="41414"/>
                </a:lnTo>
                <a:lnTo>
                  <a:pt x="691464" y="23698"/>
                </a:lnTo>
                <a:lnTo>
                  <a:pt x="640702" y="10706"/>
                </a:lnTo>
                <a:lnTo>
                  <a:pt x="588137" y="2717"/>
                </a:lnTo>
                <a:lnTo>
                  <a:pt x="534047" y="0"/>
                </a:lnTo>
                <a:lnTo>
                  <a:pt x="479945" y="2717"/>
                </a:lnTo>
                <a:lnTo>
                  <a:pt x="427380" y="10706"/>
                </a:lnTo>
                <a:lnTo>
                  <a:pt x="376618" y="23698"/>
                </a:lnTo>
                <a:lnTo>
                  <a:pt x="327914" y="41427"/>
                </a:lnTo>
                <a:lnTo>
                  <a:pt x="281533" y="63614"/>
                </a:lnTo>
                <a:lnTo>
                  <a:pt x="237731" y="90017"/>
                </a:lnTo>
                <a:lnTo>
                  <a:pt x="196786" y="120345"/>
                </a:lnTo>
                <a:lnTo>
                  <a:pt x="158953" y="154355"/>
                </a:lnTo>
                <a:lnTo>
                  <a:pt x="158102" y="155079"/>
                </a:lnTo>
                <a:lnTo>
                  <a:pt x="157200" y="155638"/>
                </a:lnTo>
                <a:lnTo>
                  <a:pt x="155613" y="157213"/>
                </a:lnTo>
                <a:lnTo>
                  <a:pt x="155016" y="158153"/>
                </a:lnTo>
                <a:lnTo>
                  <a:pt x="154317" y="158991"/>
                </a:lnTo>
                <a:lnTo>
                  <a:pt x="120319" y="196824"/>
                </a:lnTo>
                <a:lnTo>
                  <a:pt x="89979" y="237769"/>
                </a:lnTo>
                <a:lnTo>
                  <a:pt x="63588" y="281571"/>
                </a:lnTo>
                <a:lnTo>
                  <a:pt x="41402" y="327952"/>
                </a:lnTo>
                <a:lnTo>
                  <a:pt x="23685" y="376656"/>
                </a:lnTo>
                <a:lnTo>
                  <a:pt x="10706" y="427418"/>
                </a:lnTo>
                <a:lnTo>
                  <a:pt x="2717" y="479971"/>
                </a:lnTo>
                <a:lnTo>
                  <a:pt x="0" y="534060"/>
                </a:lnTo>
                <a:lnTo>
                  <a:pt x="2717" y="588162"/>
                </a:lnTo>
                <a:lnTo>
                  <a:pt x="10706" y="640727"/>
                </a:lnTo>
                <a:lnTo>
                  <a:pt x="23698" y="691502"/>
                </a:lnTo>
                <a:lnTo>
                  <a:pt x="41414" y="740206"/>
                </a:lnTo>
                <a:lnTo>
                  <a:pt x="63614" y="786599"/>
                </a:lnTo>
                <a:lnTo>
                  <a:pt x="90004" y="830402"/>
                </a:lnTo>
                <a:lnTo>
                  <a:pt x="120345" y="871347"/>
                </a:lnTo>
                <a:lnTo>
                  <a:pt x="154368" y="909180"/>
                </a:lnTo>
                <a:lnTo>
                  <a:pt x="155054" y="910018"/>
                </a:lnTo>
                <a:lnTo>
                  <a:pt x="155613" y="910932"/>
                </a:lnTo>
                <a:lnTo>
                  <a:pt x="157238" y="912520"/>
                </a:lnTo>
                <a:lnTo>
                  <a:pt x="158153" y="913104"/>
                </a:lnTo>
                <a:lnTo>
                  <a:pt x="159016" y="913828"/>
                </a:lnTo>
                <a:lnTo>
                  <a:pt x="196850" y="947826"/>
                </a:lnTo>
                <a:lnTo>
                  <a:pt x="237782" y="978154"/>
                </a:lnTo>
                <a:lnTo>
                  <a:pt x="281571" y="1004544"/>
                </a:lnTo>
                <a:lnTo>
                  <a:pt x="327952" y="1026731"/>
                </a:lnTo>
                <a:lnTo>
                  <a:pt x="376643" y="1044448"/>
                </a:lnTo>
                <a:lnTo>
                  <a:pt x="427405" y="1057427"/>
                </a:lnTo>
                <a:lnTo>
                  <a:pt x="479958" y="1065415"/>
                </a:lnTo>
                <a:lnTo>
                  <a:pt x="534047" y="1068133"/>
                </a:lnTo>
                <a:lnTo>
                  <a:pt x="588149" y="1065415"/>
                </a:lnTo>
                <a:lnTo>
                  <a:pt x="640715" y="1057427"/>
                </a:lnTo>
                <a:lnTo>
                  <a:pt x="691476" y="1044435"/>
                </a:lnTo>
                <a:lnTo>
                  <a:pt x="740194" y="1026718"/>
                </a:lnTo>
                <a:lnTo>
                  <a:pt x="786587" y="1004519"/>
                </a:lnTo>
                <a:lnTo>
                  <a:pt x="809879" y="990485"/>
                </a:lnTo>
                <a:lnTo>
                  <a:pt x="830389" y="978128"/>
                </a:lnTo>
                <a:lnTo>
                  <a:pt x="871347" y="947788"/>
                </a:lnTo>
                <a:lnTo>
                  <a:pt x="909205" y="913765"/>
                </a:lnTo>
                <a:lnTo>
                  <a:pt x="910031" y="913066"/>
                </a:lnTo>
                <a:lnTo>
                  <a:pt x="910920" y="912495"/>
                </a:lnTo>
                <a:lnTo>
                  <a:pt x="911694" y="911733"/>
                </a:lnTo>
                <a:lnTo>
                  <a:pt x="912482" y="910907"/>
                </a:lnTo>
                <a:lnTo>
                  <a:pt x="913079" y="909993"/>
                </a:lnTo>
                <a:lnTo>
                  <a:pt x="913803" y="909154"/>
                </a:lnTo>
                <a:lnTo>
                  <a:pt x="947801" y="871308"/>
                </a:lnTo>
                <a:lnTo>
                  <a:pt x="978141" y="830364"/>
                </a:lnTo>
                <a:lnTo>
                  <a:pt x="979589" y="827951"/>
                </a:lnTo>
                <a:lnTo>
                  <a:pt x="1004531" y="786561"/>
                </a:lnTo>
                <a:lnTo>
                  <a:pt x="1026718" y="740181"/>
                </a:lnTo>
                <a:lnTo>
                  <a:pt x="1044435" y="691476"/>
                </a:lnTo>
                <a:lnTo>
                  <a:pt x="1057414" y="640715"/>
                </a:lnTo>
                <a:lnTo>
                  <a:pt x="1065403" y="588149"/>
                </a:lnTo>
                <a:lnTo>
                  <a:pt x="1068120" y="534060"/>
                </a:lnTo>
                <a:close/>
              </a:path>
            </a:pathLst>
          </a:custGeom>
          <a:solidFill>
            <a:srgbClr val="009E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389400" y="5814298"/>
            <a:ext cx="976630" cy="984885"/>
          </a:xfrm>
          <a:custGeom>
            <a:avLst/>
            <a:gdLst/>
            <a:ahLst/>
            <a:cxnLst/>
            <a:rect l="l" t="t" r="r" b="b"/>
            <a:pathLst>
              <a:path w="976629" h="984884">
                <a:moveTo>
                  <a:pt x="444284" y="149123"/>
                </a:moveTo>
                <a:lnTo>
                  <a:pt x="441871" y="149123"/>
                </a:lnTo>
                <a:lnTo>
                  <a:pt x="439546" y="149161"/>
                </a:lnTo>
                <a:lnTo>
                  <a:pt x="437426" y="149377"/>
                </a:lnTo>
                <a:lnTo>
                  <a:pt x="434399" y="149974"/>
                </a:lnTo>
                <a:lnTo>
                  <a:pt x="432803" y="150456"/>
                </a:lnTo>
                <a:lnTo>
                  <a:pt x="431754" y="150710"/>
                </a:lnTo>
                <a:lnTo>
                  <a:pt x="430834" y="150876"/>
                </a:lnTo>
                <a:lnTo>
                  <a:pt x="429288" y="151460"/>
                </a:lnTo>
                <a:lnTo>
                  <a:pt x="428955" y="151612"/>
                </a:lnTo>
                <a:lnTo>
                  <a:pt x="428485" y="151777"/>
                </a:lnTo>
                <a:lnTo>
                  <a:pt x="428256" y="151892"/>
                </a:lnTo>
                <a:lnTo>
                  <a:pt x="427799" y="152069"/>
                </a:lnTo>
                <a:lnTo>
                  <a:pt x="383622" y="171827"/>
                </a:lnTo>
                <a:lnTo>
                  <a:pt x="343172" y="197062"/>
                </a:lnTo>
                <a:lnTo>
                  <a:pt x="306837" y="227227"/>
                </a:lnTo>
                <a:lnTo>
                  <a:pt x="275007" y="261772"/>
                </a:lnTo>
                <a:lnTo>
                  <a:pt x="248069" y="300149"/>
                </a:lnTo>
                <a:lnTo>
                  <a:pt x="226414" y="341808"/>
                </a:lnTo>
                <a:lnTo>
                  <a:pt x="210429" y="386202"/>
                </a:lnTo>
                <a:lnTo>
                  <a:pt x="200504" y="432782"/>
                </a:lnTo>
                <a:lnTo>
                  <a:pt x="197064" y="480491"/>
                </a:lnTo>
                <a:lnTo>
                  <a:pt x="197114" y="482193"/>
                </a:lnTo>
                <a:lnTo>
                  <a:pt x="200779" y="532778"/>
                </a:lnTo>
                <a:lnTo>
                  <a:pt x="211962" y="582648"/>
                </a:lnTo>
                <a:lnTo>
                  <a:pt x="230095" y="629927"/>
                </a:lnTo>
                <a:lnTo>
                  <a:pt x="254696" y="673933"/>
                </a:lnTo>
                <a:lnTo>
                  <a:pt x="285286" y="713984"/>
                </a:lnTo>
                <a:lnTo>
                  <a:pt x="321384" y="749399"/>
                </a:lnTo>
                <a:lnTo>
                  <a:pt x="362508" y="779495"/>
                </a:lnTo>
                <a:lnTo>
                  <a:pt x="408177" y="803592"/>
                </a:lnTo>
                <a:lnTo>
                  <a:pt x="408177" y="948575"/>
                </a:lnTo>
                <a:lnTo>
                  <a:pt x="410990" y="962502"/>
                </a:lnTo>
                <a:lnTo>
                  <a:pt x="418660" y="973874"/>
                </a:lnTo>
                <a:lnTo>
                  <a:pt x="430032" y="981540"/>
                </a:lnTo>
                <a:lnTo>
                  <a:pt x="443953" y="984351"/>
                </a:lnTo>
                <a:lnTo>
                  <a:pt x="591121" y="984351"/>
                </a:lnTo>
                <a:lnTo>
                  <a:pt x="659479" y="977240"/>
                </a:lnTo>
                <a:lnTo>
                  <a:pt x="706158" y="963969"/>
                </a:lnTo>
                <a:lnTo>
                  <a:pt x="754572" y="940328"/>
                </a:lnTo>
                <a:lnTo>
                  <a:pt x="788265" y="912799"/>
                </a:lnTo>
                <a:lnTo>
                  <a:pt x="479742" y="912799"/>
                </a:lnTo>
                <a:lnTo>
                  <a:pt x="479742" y="800823"/>
                </a:lnTo>
                <a:lnTo>
                  <a:pt x="524103" y="776536"/>
                </a:lnTo>
                <a:lnTo>
                  <a:pt x="564050" y="746519"/>
                </a:lnTo>
                <a:lnTo>
                  <a:pt x="588633" y="721918"/>
                </a:lnTo>
                <a:lnTo>
                  <a:pt x="476453" y="721918"/>
                </a:lnTo>
                <a:lnTo>
                  <a:pt x="476453" y="721702"/>
                </a:lnTo>
                <a:lnTo>
                  <a:pt x="404888" y="721702"/>
                </a:lnTo>
                <a:lnTo>
                  <a:pt x="361834" y="689875"/>
                </a:lnTo>
                <a:lnTo>
                  <a:pt x="325920" y="650836"/>
                </a:lnTo>
                <a:lnTo>
                  <a:pt x="297996" y="605845"/>
                </a:lnTo>
                <a:lnTo>
                  <a:pt x="278917" y="556158"/>
                </a:lnTo>
                <a:lnTo>
                  <a:pt x="384774" y="556158"/>
                </a:lnTo>
                <a:lnTo>
                  <a:pt x="270471" y="451269"/>
                </a:lnTo>
                <a:lnTo>
                  <a:pt x="273397" y="431485"/>
                </a:lnTo>
                <a:lnTo>
                  <a:pt x="277693" y="412103"/>
                </a:lnTo>
                <a:lnTo>
                  <a:pt x="283325" y="393181"/>
                </a:lnTo>
                <a:lnTo>
                  <a:pt x="290258" y="374777"/>
                </a:lnTo>
                <a:lnTo>
                  <a:pt x="396121" y="374777"/>
                </a:lnTo>
                <a:lnTo>
                  <a:pt x="327012" y="311365"/>
                </a:lnTo>
                <a:lnTo>
                  <a:pt x="344087" y="291225"/>
                </a:lnTo>
                <a:lnTo>
                  <a:pt x="363026" y="272722"/>
                </a:lnTo>
                <a:lnTo>
                  <a:pt x="383722" y="256016"/>
                </a:lnTo>
                <a:lnTo>
                  <a:pt x="406069" y="241261"/>
                </a:lnTo>
                <a:lnTo>
                  <a:pt x="589099" y="241261"/>
                </a:lnTo>
                <a:lnTo>
                  <a:pt x="576835" y="227822"/>
                </a:lnTo>
                <a:lnTo>
                  <a:pt x="540641" y="197480"/>
                </a:lnTo>
                <a:lnTo>
                  <a:pt x="500308" y="172049"/>
                </a:lnTo>
                <a:lnTo>
                  <a:pt x="456044" y="152006"/>
                </a:lnTo>
                <a:lnTo>
                  <a:pt x="455206" y="151676"/>
                </a:lnTo>
                <a:lnTo>
                  <a:pt x="454736" y="151460"/>
                </a:lnTo>
                <a:lnTo>
                  <a:pt x="453262" y="150926"/>
                </a:lnTo>
                <a:lnTo>
                  <a:pt x="452097" y="150683"/>
                </a:lnTo>
                <a:lnTo>
                  <a:pt x="451192" y="150456"/>
                </a:lnTo>
                <a:lnTo>
                  <a:pt x="449527" y="149961"/>
                </a:lnTo>
                <a:lnTo>
                  <a:pt x="446544" y="149377"/>
                </a:lnTo>
                <a:lnTo>
                  <a:pt x="444284" y="149123"/>
                </a:lnTo>
                <a:close/>
              </a:path>
              <a:path w="976629" h="984884">
                <a:moveTo>
                  <a:pt x="428193" y="0"/>
                </a:moveTo>
                <a:lnTo>
                  <a:pt x="378326" y="2708"/>
                </a:lnTo>
                <a:lnTo>
                  <a:pt x="330131" y="10633"/>
                </a:lnTo>
                <a:lnTo>
                  <a:pt x="283931" y="23468"/>
                </a:lnTo>
                <a:lnTo>
                  <a:pt x="240050" y="40911"/>
                </a:lnTo>
                <a:lnTo>
                  <a:pt x="198811" y="62658"/>
                </a:lnTo>
                <a:lnTo>
                  <a:pt x="160539" y="88405"/>
                </a:lnTo>
                <a:lnTo>
                  <a:pt x="125556" y="117848"/>
                </a:lnTo>
                <a:lnTo>
                  <a:pt x="94167" y="150710"/>
                </a:lnTo>
                <a:lnTo>
                  <a:pt x="66757" y="186606"/>
                </a:lnTo>
                <a:lnTo>
                  <a:pt x="43588" y="225314"/>
                </a:lnTo>
                <a:lnTo>
                  <a:pt x="25004" y="266503"/>
                </a:lnTo>
                <a:lnTo>
                  <a:pt x="11328" y="309869"/>
                </a:lnTo>
                <a:lnTo>
                  <a:pt x="2886" y="355108"/>
                </a:lnTo>
                <a:lnTo>
                  <a:pt x="0" y="401916"/>
                </a:lnTo>
                <a:lnTo>
                  <a:pt x="4970" y="473563"/>
                </a:lnTo>
                <a:lnTo>
                  <a:pt x="18189" y="537691"/>
                </a:lnTo>
                <a:lnTo>
                  <a:pt x="37117" y="593885"/>
                </a:lnTo>
                <a:lnTo>
                  <a:pt x="59214" y="641734"/>
                </a:lnTo>
                <a:lnTo>
                  <a:pt x="81940" y="680824"/>
                </a:lnTo>
                <a:lnTo>
                  <a:pt x="119125" y="731075"/>
                </a:lnTo>
                <a:lnTo>
                  <a:pt x="119125" y="934554"/>
                </a:lnTo>
                <a:lnTo>
                  <a:pt x="121940" y="948478"/>
                </a:lnTo>
                <a:lnTo>
                  <a:pt x="129614" y="959854"/>
                </a:lnTo>
                <a:lnTo>
                  <a:pt x="140991" y="967528"/>
                </a:lnTo>
                <a:lnTo>
                  <a:pt x="154914" y="970343"/>
                </a:lnTo>
                <a:lnTo>
                  <a:pt x="168839" y="967528"/>
                </a:lnTo>
                <a:lnTo>
                  <a:pt x="180206" y="959854"/>
                </a:lnTo>
                <a:lnTo>
                  <a:pt x="187868" y="948478"/>
                </a:lnTo>
                <a:lnTo>
                  <a:pt x="190677" y="934554"/>
                </a:lnTo>
                <a:lnTo>
                  <a:pt x="190677" y="717245"/>
                </a:lnTo>
                <a:lnTo>
                  <a:pt x="173921" y="684956"/>
                </a:lnTo>
                <a:lnTo>
                  <a:pt x="158254" y="665167"/>
                </a:lnTo>
                <a:lnTo>
                  <a:pt x="137033" y="633420"/>
                </a:lnTo>
                <a:lnTo>
                  <a:pt x="114005" y="590469"/>
                </a:lnTo>
                <a:lnTo>
                  <a:pt x="92918" y="537067"/>
                </a:lnTo>
                <a:lnTo>
                  <a:pt x="77517" y="473965"/>
                </a:lnTo>
                <a:lnTo>
                  <a:pt x="71551" y="401916"/>
                </a:lnTo>
                <a:lnTo>
                  <a:pt x="74813" y="357151"/>
                </a:lnTo>
                <a:lnTo>
                  <a:pt x="84313" y="314197"/>
                </a:lnTo>
                <a:lnTo>
                  <a:pt x="99623" y="273452"/>
                </a:lnTo>
                <a:lnTo>
                  <a:pt x="120315" y="235311"/>
                </a:lnTo>
                <a:lnTo>
                  <a:pt x="145959" y="200172"/>
                </a:lnTo>
                <a:lnTo>
                  <a:pt x="176129" y="168432"/>
                </a:lnTo>
                <a:lnTo>
                  <a:pt x="210396" y="140486"/>
                </a:lnTo>
                <a:lnTo>
                  <a:pt x="248332" y="116732"/>
                </a:lnTo>
                <a:lnTo>
                  <a:pt x="289507" y="97566"/>
                </a:lnTo>
                <a:lnTo>
                  <a:pt x="333495" y="83385"/>
                </a:lnTo>
                <a:lnTo>
                  <a:pt x="379866" y="74585"/>
                </a:lnTo>
                <a:lnTo>
                  <a:pt x="428193" y="71564"/>
                </a:lnTo>
                <a:lnTo>
                  <a:pt x="707267" y="71564"/>
                </a:lnTo>
                <a:lnTo>
                  <a:pt x="667051" y="48318"/>
                </a:lnTo>
                <a:lnTo>
                  <a:pt x="618679" y="28272"/>
                </a:lnTo>
                <a:lnTo>
                  <a:pt x="563126" y="13051"/>
                </a:lnTo>
                <a:lnTo>
                  <a:pt x="499821" y="3384"/>
                </a:lnTo>
                <a:lnTo>
                  <a:pt x="428193" y="0"/>
                </a:lnTo>
                <a:close/>
              </a:path>
              <a:path w="976629" h="984884">
                <a:moveTo>
                  <a:pt x="862596" y="623824"/>
                </a:moveTo>
                <a:lnTo>
                  <a:pt x="828107" y="640761"/>
                </a:lnTo>
                <a:lnTo>
                  <a:pt x="823313" y="655702"/>
                </a:lnTo>
                <a:lnTo>
                  <a:pt x="823645" y="663803"/>
                </a:lnTo>
                <a:lnTo>
                  <a:pt x="823343" y="672963"/>
                </a:lnTo>
                <a:lnTo>
                  <a:pt x="803661" y="748648"/>
                </a:lnTo>
                <a:lnTo>
                  <a:pt x="772883" y="818108"/>
                </a:lnTo>
                <a:lnTo>
                  <a:pt x="740024" y="861694"/>
                </a:lnTo>
                <a:lnTo>
                  <a:pt x="698865" y="889394"/>
                </a:lnTo>
                <a:lnTo>
                  <a:pt x="655959" y="904771"/>
                </a:lnTo>
                <a:lnTo>
                  <a:pt x="617860" y="911386"/>
                </a:lnTo>
                <a:lnTo>
                  <a:pt x="591121" y="912799"/>
                </a:lnTo>
                <a:lnTo>
                  <a:pt x="788265" y="912799"/>
                </a:lnTo>
                <a:lnTo>
                  <a:pt x="836815" y="850252"/>
                </a:lnTo>
                <a:lnTo>
                  <a:pt x="860333" y="799696"/>
                </a:lnTo>
                <a:lnTo>
                  <a:pt x="876641" y="757275"/>
                </a:lnTo>
                <a:lnTo>
                  <a:pt x="892721" y="695312"/>
                </a:lnTo>
                <a:lnTo>
                  <a:pt x="905809" y="693666"/>
                </a:lnTo>
                <a:lnTo>
                  <a:pt x="942987" y="679792"/>
                </a:lnTo>
                <a:lnTo>
                  <a:pt x="974382" y="629529"/>
                </a:lnTo>
                <a:lnTo>
                  <a:pt x="974681" y="624392"/>
                </a:lnTo>
                <a:lnTo>
                  <a:pt x="874326" y="624392"/>
                </a:lnTo>
                <a:lnTo>
                  <a:pt x="862596" y="623824"/>
                </a:lnTo>
                <a:close/>
              </a:path>
              <a:path w="976629" h="984884">
                <a:moveTo>
                  <a:pt x="676205" y="556945"/>
                </a:moveTo>
                <a:lnTo>
                  <a:pt x="603199" y="556945"/>
                </a:lnTo>
                <a:lnTo>
                  <a:pt x="583884" y="606552"/>
                </a:lnTo>
                <a:lnTo>
                  <a:pt x="555751" y="651419"/>
                </a:lnTo>
                <a:lnTo>
                  <a:pt x="519656" y="690292"/>
                </a:lnTo>
                <a:lnTo>
                  <a:pt x="476453" y="721918"/>
                </a:lnTo>
                <a:lnTo>
                  <a:pt x="588633" y="721918"/>
                </a:lnTo>
                <a:lnTo>
                  <a:pt x="599127" y="711417"/>
                </a:lnTo>
                <a:lnTo>
                  <a:pt x="628875" y="671874"/>
                </a:lnTo>
                <a:lnTo>
                  <a:pt x="652838" y="628535"/>
                </a:lnTo>
                <a:lnTo>
                  <a:pt x="670559" y="582046"/>
                </a:lnTo>
                <a:lnTo>
                  <a:pt x="676205" y="556945"/>
                </a:lnTo>
                <a:close/>
              </a:path>
              <a:path w="976629" h="984884">
                <a:moveTo>
                  <a:pt x="384774" y="556158"/>
                </a:moveTo>
                <a:lnTo>
                  <a:pt x="278917" y="556158"/>
                </a:lnTo>
                <a:lnTo>
                  <a:pt x="405008" y="671874"/>
                </a:lnTo>
                <a:lnTo>
                  <a:pt x="404888" y="721702"/>
                </a:lnTo>
                <a:lnTo>
                  <a:pt x="476453" y="721702"/>
                </a:lnTo>
                <a:lnTo>
                  <a:pt x="476580" y="672020"/>
                </a:lnTo>
                <a:lnTo>
                  <a:pt x="583216" y="575106"/>
                </a:lnTo>
                <a:lnTo>
                  <a:pt x="476808" y="575106"/>
                </a:lnTo>
                <a:lnTo>
                  <a:pt x="476809" y="574954"/>
                </a:lnTo>
                <a:lnTo>
                  <a:pt x="405256" y="574954"/>
                </a:lnTo>
                <a:lnTo>
                  <a:pt x="384774" y="556158"/>
                </a:lnTo>
                <a:close/>
              </a:path>
              <a:path w="976629" h="984884">
                <a:moveTo>
                  <a:pt x="707267" y="71564"/>
                </a:moveTo>
                <a:lnTo>
                  <a:pt x="428193" y="71564"/>
                </a:lnTo>
                <a:lnTo>
                  <a:pt x="498930" y="75162"/>
                </a:lnTo>
                <a:lnTo>
                  <a:pt x="559832" y="85449"/>
                </a:lnTo>
                <a:lnTo>
                  <a:pt x="611760" y="101664"/>
                </a:lnTo>
                <a:lnTo>
                  <a:pt x="655571" y="123046"/>
                </a:lnTo>
                <a:lnTo>
                  <a:pt x="692126" y="148832"/>
                </a:lnTo>
                <a:lnTo>
                  <a:pt x="722283" y="178264"/>
                </a:lnTo>
                <a:lnTo>
                  <a:pt x="746902" y="210578"/>
                </a:lnTo>
                <a:lnTo>
                  <a:pt x="766843" y="245014"/>
                </a:lnTo>
                <a:lnTo>
                  <a:pt x="782964" y="280811"/>
                </a:lnTo>
                <a:lnTo>
                  <a:pt x="796124" y="317207"/>
                </a:lnTo>
                <a:lnTo>
                  <a:pt x="817912" y="380138"/>
                </a:lnTo>
                <a:lnTo>
                  <a:pt x="840495" y="440264"/>
                </a:lnTo>
                <a:lnTo>
                  <a:pt x="862018" y="494326"/>
                </a:lnTo>
                <a:lnTo>
                  <a:pt x="880625" y="539066"/>
                </a:lnTo>
                <a:lnTo>
                  <a:pt x="894458" y="571224"/>
                </a:lnTo>
                <a:lnTo>
                  <a:pt x="901661" y="587540"/>
                </a:lnTo>
                <a:lnTo>
                  <a:pt x="904774" y="600160"/>
                </a:lnTo>
                <a:lnTo>
                  <a:pt x="874326" y="624392"/>
                </a:lnTo>
                <a:lnTo>
                  <a:pt x="974681" y="624392"/>
                </a:lnTo>
                <a:lnTo>
                  <a:pt x="968324" y="561454"/>
                </a:lnTo>
                <a:lnTo>
                  <a:pt x="962494" y="548152"/>
                </a:lnTo>
                <a:lnTo>
                  <a:pt x="949716" y="518584"/>
                </a:lnTo>
                <a:lnTo>
                  <a:pt x="931302" y="474549"/>
                </a:lnTo>
                <a:lnTo>
                  <a:pt x="909440" y="419971"/>
                </a:lnTo>
                <a:lnTo>
                  <a:pt x="886321" y="358770"/>
                </a:lnTo>
                <a:lnTo>
                  <a:pt x="864133" y="294868"/>
                </a:lnTo>
                <a:lnTo>
                  <a:pt x="852625" y="262476"/>
                </a:lnTo>
                <a:lnTo>
                  <a:pt x="821215" y="195394"/>
                </a:lnTo>
                <a:lnTo>
                  <a:pt x="800170" y="162163"/>
                </a:lnTo>
                <a:lnTo>
                  <a:pt x="774803" y="130110"/>
                </a:lnTo>
                <a:lnTo>
                  <a:pt x="744542" y="99966"/>
                </a:lnTo>
                <a:lnTo>
                  <a:pt x="708815" y="72459"/>
                </a:lnTo>
                <a:lnTo>
                  <a:pt x="707267" y="71564"/>
                </a:lnTo>
                <a:close/>
              </a:path>
              <a:path w="976629" h="984884">
                <a:moveTo>
                  <a:pt x="668304" y="375488"/>
                </a:moveTo>
                <a:lnTo>
                  <a:pt x="592747" y="375488"/>
                </a:lnTo>
                <a:lnTo>
                  <a:pt x="599586" y="393946"/>
                </a:lnTo>
                <a:lnTo>
                  <a:pt x="605126" y="412913"/>
                </a:lnTo>
                <a:lnTo>
                  <a:pt x="609327" y="432325"/>
                </a:lnTo>
                <a:lnTo>
                  <a:pt x="612152" y="452120"/>
                </a:lnTo>
                <a:lnTo>
                  <a:pt x="476808" y="575106"/>
                </a:lnTo>
                <a:lnTo>
                  <a:pt x="583216" y="575106"/>
                </a:lnTo>
                <a:lnTo>
                  <a:pt x="603199" y="556945"/>
                </a:lnTo>
                <a:lnTo>
                  <a:pt x="676205" y="556945"/>
                </a:lnTo>
                <a:lnTo>
                  <a:pt x="681580" y="533050"/>
                </a:lnTo>
                <a:lnTo>
                  <a:pt x="685444" y="482193"/>
                </a:lnTo>
                <a:lnTo>
                  <a:pt x="682197" y="433944"/>
                </a:lnTo>
                <a:lnTo>
                  <a:pt x="672493" y="387301"/>
                </a:lnTo>
                <a:lnTo>
                  <a:pt x="668304" y="375488"/>
                </a:lnTo>
                <a:close/>
              </a:path>
              <a:path w="976629" h="984884">
                <a:moveTo>
                  <a:pt x="396121" y="374777"/>
                </a:moveTo>
                <a:lnTo>
                  <a:pt x="290258" y="374777"/>
                </a:lnTo>
                <a:lnTo>
                  <a:pt x="405485" y="480491"/>
                </a:lnTo>
                <a:lnTo>
                  <a:pt x="405256" y="574954"/>
                </a:lnTo>
                <a:lnTo>
                  <a:pt x="476809" y="574954"/>
                </a:lnTo>
                <a:lnTo>
                  <a:pt x="477050" y="480682"/>
                </a:lnTo>
                <a:lnTo>
                  <a:pt x="583653" y="383755"/>
                </a:lnTo>
                <a:lnTo>
                  <a:pt x="477278" y="383755"/>
                </a:lnTo>
                <a:lnTo>
                  <a:pt x="477279" y="383590"/>
                </a:lnTo>
                <a:lnTo>
                  <a:pt x="405726" y="383590"/>
                </a:lnTo>
                <a:lnTo>
                  <a:pt x="396121" y="374777"/>
                </a:lnTo>
                <a:close/>
              </a:path>
              <a:path w="976629" h="984884">
                <a:moveTo>
                  <a:pt x="589261" y="241439"/>
                </a:moveTo>
                <a:lnTo>
                  <a:pt x="477608" y="241439"/>
                </a:lnTo>
                <a:lnTo>
                  <a:pt x="499871" y="256306"/>
                </a:lnTo>
                <a:lnTo>
                  <a:pt x="520471" y="273108"/>
                </a:lnTo>
                <a:lnTo>
                  <a:pt x="539309" y="291694"/>
                </a:lnTo>
                <a:lnTo>
                  <a:pt x="556285" y="311912"/>
                </a:lnTo>
                <a:lnTo>
                  <a:pt x="477278" y="383755"/>
                </a:lnTo>
                <a:lnTo>
                  <a:pt x="583653" y="383755"/>
                </a:lnTo>
                <a:lnTo>
                  <a:pt x="592747" y="375488"/>
                </a:lnTo>
                <a:lnTo>
                  <a:pt x="668304" y="375488"/>
                </a:lnTo>
                <a:lnTo>
                  <a:pt x="656719" y="342817"/>
                </a:lnTo>
                <a:lnTo>
                  <a:pt x="635260" y="301042"/>
                </a:lnTo>
                <a:lnTo>
                  <a:pt x="608457" y="262476"/>
                </a:lnTo>
                <a:lnTo>
                  <a:pt x="589261" y="241439"/>
                </a:lnTo>
                <a:close/>
              </a:path>
              <a:path w="976629" h="984884">
                <a:moveTo>
                  <a:pt x="589099" y="241261"/>
                </a:moveTo>
                <a:lnTo>
                  <a:pt x="406069" y="241261"/>
                </a:lnTo>
                <a:lnTo>
                  <a:pt x="405726" y="383590"/>
                </a:lnTo>
                <a:lnTo>
                  <a:pt x="477279" y="383590"/>
                </a:lnTo>
                <a:lnTo>
                  <a:pt x="477608" y="241439"/>
                </a:lnTo>
                <a:lnTo>
                  <a:pt x="589261" y="241439"/>
                </a:lnTo>
                <a:lnTo>
                  <a:pt x="589099" y="241261"/>
                </a:lnTo>
                <a:close/>
              </a:path>
            </a:pathLst>
          </a:custGeom>
          <a:solidFill>
            <a:srgbClr val="07A356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6" name="object 2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69124" y="4195267"/>
            <a:ext cx="3925138" cy="48539"/>
          </a:xfrm>
          <a:prstGeom prst="rect">
            <a:avLst/>
          </a:prstGeom>
        </p:spPr>
      </p:pic>
      <p:pic>
        <p:nvPicPr>
          <p:cNvPr id="27" name="object 2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318874" y="5278589"/>
            <a:ext cx="4700562" cy="48526"/>
          </a:xfrm>
          <a:prstGeom prst="rect">
            <a:avLst/>
          </a:prstGeom>
        </p:spPr>
      </p:pic>
      <p:sp>
        <p:nvSpPr>
          <p:cNvPr id="28" name="object 28"/>
          <p:cNvSpPr/>
          <p:nvPr/>
        </p:nvSpPr>
        <p:spPr>
          <a:xfrm>
            <a:off x="5368353" y="1972896"/>
            <a:ext cx="1081405" cy="880110"/>
          </a:xfrm>
          <a:custGeom>
            <a:avLst/>
            <a:gdLst/>
            <a:ahLst/>
            <a:cxnLst/>
            <a:rect l="l" t="t" r="r" b="b"/>
            <a:pathLst>
              <a:path w="1081404" h="880110">
                <a:moveTo>
                  <a:pt x="292395" y="243577"/>
                </a:moveTo>
                <a:lnTo>
                  <a:pt x="247561" y="250698"/>
                </a:lnTo>
                <a:lnTo>
                  <a:pt x="189366" y="288298"/>
                </a:lnTo>
                <a:lnTo>
                  <a:pt x="156802" y="322385"/>
                </a:lnTo>
                <a:lnTo>
                  <a:pt x="125191" y="364455"/>
                </a:lnTo>
                <a:lnTo>
                  <a:pt x="96984" y="412854"/>
                </a:lnTo>
                <a:lnTo>
                  <a:pt x="74630" y="465925"/>
                </a:lnTo>
                <a:lnTo>
                  <a:pt x="60578" y="522013"/>
                </a:lnTo>
                <a:lnTo>
                  <a:pt x="57276" y="579463"/>
                </a:lnTo>
                <a:lnTo>
                  <a:pt x="47548" y="579463"/>
                </a:lnTo>
                <a:lnTo>
                  <a:pt x="15620" y="609359"/>
                </a:lnTo>
                <a:lnTo>
                  <a:pt x="0" y="845630"/>
                </a:lnTo>
                <a:lnTo>
                  <a:pt x="246" y="852183"/>
                </a:lnTo>
                <a:lnTo>
                  <a:pt x="31915" y="879717"/>
                </a:lnTo>
                <a:lnTo>
                  <a:pt x="297941" y="879717"/>
                </a:lnTo>
                <a:lnTo>
                  <a:pt x="329632" y="852183"/>
                </a:lnTo>
                <a:lnTo>
                  <a:pt x="329882" y="845630"/>
                </a:lnTo>
                <a:lnTo>
                  <a:pt x="327905" y="815747"/>
                </a:lnTo>
                <a:lnTo>
                  <a:pt x="66090" y="815747"/>
                </a:lnTo>
                <a:lnTo>
                  <a:pt x="77482" y="643446"/>
                </a:lnTo>
                <a:lnTo>
                  <a:pt x="316504" y="643446"/>
                </a:lnTo>
                <a:lnTo>
                  <a:pt x="314248" y="609359"/>
                </a:lnTo>
                <a:lnTo>
                  <a:pt x="313715" y="601574"/>
                </a:lnTo>
                <a:lnTo>
                  <a:pt x="310387" y="594652"/>
                </a:lnTo>
                <a:lnTo>
                  <a:pt x="305333" y="589407"/>
                </a:lnTo>
                <a:lnTo>
                  <a:pt x="319078" y="579425"/>
                </a:lnTo>
                <a:lnTo>
                  <a:pt x="206654" y="579425"/>
                </a:lnTo>
                <a:lnTo>
                  <a:pt x="121132" y="579374"/>
                </a:lnTo>
                <a:lnTo>
                  <a:pt x="124242" y="525321"/>
                </a:lnTo>
                <a:lnTo>
                  <a:pt x="139205" y="472951"/>
                </a:lnTo>
                <a:lnTo>
                  <a:pt x="162401" y="424433"/>
                </a:lnTo>
                <a:lnTo>
                  <a:pt x="190210" y="381933"/>
                </a:lnTo>
                <a:lnTo>
                  <a:pt x="219013" y="347618"/>
                </a:lnTo>
                <a:lnTo>
                  <a:pt x="265125" y="312217"/>
                </a:lnTo>
                <a:lnTo>
                  <a:pt x="304396" y="307591"/>
                </a:lnTo>
                <a:lnTo>
                  <a:pt x="379640" y="307591"/>
                </a:lnTo>
                <a:lnTo>
                  <a:pt x="381609" y="305511"/>
                </a:lnTo>
                <a:lnTo>
                  <a:pt x="384632" y="297472"/>
                </a:lnTo>
                <a:lnTo>
                  <a:pt x="403224" y="261360"/>
                </a:lnTo>
                <a:lnTo>
                  <a:pt x="415059" y="247561"/>
                </a:lnTo>
                <a:lnTo>
                  <a:pt x="337134" y="247561"/>
                </a:lnTo>
                <a:lnTo>
                  <a:pt x="314862" y="244187"/>
                </a:lnTo>
                <a:lnTo>
                  <a:pt x="292395" y="243577"/>
                </a:lnTo>
                <a:close/>
              </a:path>
              <a:path w="1081404" h="880110">
                <a:moveTo>
                  <a:pt x="316504" y="643446"/>
                </a:moveTo>
                <a:lnTo>
                  <a:pt x="252374" y="643446"/>
                </a:lnTo>
                <a:lnTo>
                  <a:pt x="263766" y="815747"/>
                </a:lnTo>
                <a:lnTo>
                  <a:pt x="327905" y="815747"/>
                </a:lnTo>
                <a:lnTo>
                  <a:pt x="316504" y="643446"/>
                </a:lnTo>
                <a:close/>
              </a:path>
              <a:path w="1081404" h="880110">
                <a:moveTo>
                  <a:pt x="924773" y="543109"/>
                </a:moveTo>
                <a:lnTo>
                  <a:pt x="384171" y="543109"/>
                </a:lnTo>
                <a:lnTo>
                  <a:pt x="402170" y="545935"/>
                </a:lnTo>
                <a:lnTo>
                  <a:pt x="439770" y="569471"/>
                </a:lnTo>
                <a:lnTo>
                  <a:pt x="480690" y="585443"/>
                </a:lnTo>
                <a:lnTo>
                  <a:pt x="523712" y="593625"/>
                </a:lnTo>
                <a:lnTo>
                  <a:pt x="567613" y="593790"/>
                </a:lnTo>
                <a:lnTo>
                  <a:pt x="611174" y="585712"/>
                </a:lnTo>
                <a:lnTo>
                  <a:pt x="629890" y="579540"/>
                </a:lnTo>
                <a:lnTo>
                  <a:pt x="647874" y="571916"/>
                </a:lnTo>
                <a:lnTo>
                  <a:pt x="665092" y="562859"/>
                </a:lnTo>
                <a:lnTo>
                  <a:pt x="681507" y="552387"/>
                </a:lnTo>
                <a:lnTo>
                  <a:pt x="904174" y="552387"/>
                </a:lnTo>
                <a:lnTo>
                  <a:pt x="917178" y="547478"/>
                </a:lnTo>
                <a:lnTo>
                  <a:pt x="924773" y="543109"/>
                </a:lnTo>
                <a:close/>
              </a:path>
              <a:path w="1081404" h="880110">
                <a:moveTo>
                  <a:pt x="395023" y="478607"/>
                </a:moveTo>
                <a:lnTo>
                  <a:pt x="349107" y="487467"/>
                </a:lnTo>
                <a:lnTo>
                  <a:pt x="304300" y="511611"/>
                </a:lnTo>
                <a:lnTo>
                  <a:pt x="262470" y="541579"/>
                </a:lnTo>
                <a:lnTo>
                  <a:pt x="247568" y="552681"/>
                </a:lnTo>
                <a:lnTo>
                  <a:pt x="233195" y="563012"/>
                </a:lnTo>
                <a:lnTo>
                  <a:pt x="219506" y="572088"/>
                </a:lnTo>
                <a:lnTo>
                  <a:pt x="206654" y="579425"/>
                </a:lnTo>
                <a:lnTo>
                  <a:pt x="319078" y="579425"/>
                </a:lnTo>
                <a:lnTo>
                  <a:pt x="333390" y="569031"/>
                </a:lnTo>
                <a:lnTo>
                  <a:pt x="360457" y="552203"/>
                </a:lnTo>
                <a:lnTo>
                  <a:pt x="384171" y="543109"/>
                </a:lnTo>
                <a:lnTo>
                  <a:pt x="924773" y="543109"/>
                </a:lnTo>
                <a:lnTo>
                  <a:pt x="946218" y="530769"/>
                </a:lnTo>
                <a:lnTo>
                  <a:pt x="553537" y="530769"/>
                </a:lnTo>
                <a:lnTo>
                  <a:pt x="513776" y="527874"/>
                </a:lnTo>
                <a:lnTo>
                  <a:pt x="475576" y="515719"/>
                </a:lnTo>
                <a:lnTo>
                  <a:pt x="440181" y="494487"/>
                </a:lnTo>
                <a:lnTo>
                  <a:pt x="395023" y="478607"/>
                </a:lnTo>
                <a:close/>
              </a:path>
              <a:path w="1081404" h="880110">
                <a:moveTo>
                  <a:pt x="904174" y="552387"/>
                </a:moveTo>
                <a:lnTo>
                  <a:pt x="681507" y="552387"/>
                </a:lnTo>
                <a:lnTo>
                  <a:pt x="728119" y="567663"/>
                </a:lnTo>
                <a:lnTo>
                  <a:pt x="776290" y="574753"/>
                </a:lnTo>
                <a:lnTo>
                  <a:pt x="825057" y="573559"/>
                </a:lnTo>
                <a:lnTo>
                  <a:pt x="873455" y="563982"/>
                </a:lnTo>
                <a:lnTo>
                  <a:pt x="904174" y="552387"/>
                </a:lnTo>
                <a:close/>
              </a:path>
              <a:path w="1081404" h="880110">
                <a:moveTo>
                  <a:pt x="673917" y="483438"/>
                </a:moveTo>
                <a:lnTo>
                  <a:pt x="664993" y="485780"/>
                </a:lnTo>
                <a:lnTo>
                  <a:pt x="656958" y="490690"/>
                </a:lnTo>
                <a:lnTo>
                  <a:pt x="642543" y="501537"/>
                </a:lnTo>
                <a:lnTo>
                  <a:pt x="627146" y="510759"/>
                </a:lnTo>
                <a:lnTo>
                  <a:pt x="610818" y="518329"/>
                </a:lnTo>
                <a:lnTo>
                  <a:pt x="593610" y="524218"/>
                </a:lnTo>
                <a:lnTo>
                  <a:pt x="553537" y="530769"/>
                </a:lnTo>
                <a:lnTo>
                  <a:pt x="946218" y="530769"/>
                </a:lnTo>
                <a:lnTo>
                  <a:pt x="956653" y="524765"/>
                </a:lnTo>
                <a:lnTo>
                  <a:pt x="974462" y="510347"/>
                </a:lnTo>
                <a:lnTo>
                  <a:pt x="814217" y="510347"/>
                </a:lnTo>
                <a:lnTo>
                  <a:pt x="772410" y="510270"/>
                </a:lnTo>
                <a:lnTo>
                  <a:pt x="731352" y="502369"/>
                </a:lnTo>
                <a:lnTo>
                  <a:pt x="692048" y="486740"/>
                </a:lnTo>
                <a:lnTo>
                  <a:pt x="683134" y="483736"/>
                </a:lnTo>
                <a:lnTo>
                  <a:pt x="673917" y="483438"/>
                </a:lnTo>
                <a:close/>
              </a:path>
              <a:path w="1081404" h="880110">
                <a:moveTo>
                  <a:pt x="974720" y="64352"/>
                </a:moveTo>
                <a:lnTo>
                  <a:pt x="776946" y="64352"/>
                </a:lnTo>
                <a:lnTo>
                  <a:pt x="820856" y="65369"/>
                </a:lnTo>
                <a:lnTo>
                  <a:pt x="863046" y="74769"/>
                </a:lnTo>
                <a:lnTo>
                  <a:pt x="902395" y="91931"/>
                </a:lnTo>
                <a:lnTo>
                  <a:pt x="937782" y="116232"/>
                </a:lnTo>
                <a:lnTo>
                  <a:pt x="968088" y="147051"/>
                </a:lnTo>
                <a:lnTo>
                  <a:pt x="992193" y="183766"/>
                </a:lnTo>
                <a:lnTo>
                  <a:pt x="1008976" y="225755"/>
                </a:lnTo>
                <a:lnTo>
                  <a:pt x="1017014" y="270268"/>
                </a:lnTo>
                <a:lnTo>
                  <a:pt x="1016043" y="314190"/>
                </a:lnTo>
                <a:lnTo>
                  <a:pt x="1006682" y="356400"/>
                </a:lnTo>
                <a:lnTo>
                  <a:pt x="989553" y="395775"/>
                </a:lnTo>
                <a:lnTo>
                  <a:pt x="965277" y="431195"/>
                </a:lnTo>
                <a:lnTo>
                  <a:pt x="934472" y="461537"/>
                </a:lnTo>
                <a:lnTo>
                  <a:pt x="897761" y="485679"/>
                </a:lnTo>
                <a:lnTo>
                  <a:pt x="855764" y="502501"/>
                </a:lnTo>
                <a:lnTo>
                  <a:pt x="814217" y="510347"/>
                </a:lnTo>
                <a:lnTo>
                  <a:pt x="974462" y="510347"/>
                </a:lnTo>
                <a:lnTo>
                  <a:pt x="1021218" y="463660"/>
                </a:lnTo>
                <a:lnTo>
                  <a:pt x="1045494" y="426746"/>
                </a:lnTo>
                <a:lnTo>
                  <a:pt x="1063886" y="386574"/>
                </a:lnTo>
                <a:lnTo>
                  <a:pt x="1075987" y="343885"/>
                </a:lnTo>
                <a:lnTo>
                  <a:pt x="1081388" y="299415"/>
                </a:lnTo>
                <a:lnTo>
                  <a:pt x="1079681" y="253904"/>
                </a:lnTo>
                <a:lnTo>
                  <a:pt x="1070457" y="208090"/>
                </a:lnTo>
                <a:lnTo>
                  <a:pt x="1053991" y="164385"/>
                </a:lnTo>
                <a:lnTo>
                  <a:pt x="1031312" y="124917"/>
                </a:lnTo>
                <a:lnTo>
                  <a:pt x="1003159" y="90093"/>
                </a:lnTo>
                <a:lnTo>
                  <a:pt x="974720" y="64352"/>
                </a:lnTo>
                <a:close/>
              </a:path>
              <a:path w="1081404" h="880110">
                <a:moveTo>
                  <a:pt x="379640" y="307591"/>
                </a:moveTo>
                <a:lnTo>
                  <a:pt x="304396" y="307591"/>
                </a:lnTo>
                <a:lnTo>
                  <a:pt x="323903" y="310152"/>
                </a:lnTo>
                <a:lnTo>
                  <a:pt x="342963" y="315938"/>
                </a:lnTo>
                <a:lnTo>
                  <a:pt x="349066" y="317675"/>
                </a:lnTo>
                <a:lnTo>
                  <a:pt x="355342" y="318167"/>
                </a:lnTo>
                <a:lnTo>
                  <a:pt x="361605" y="317420"/>
                </a:lnTo>
                <a:lnTo>
                  <a:pt x="367664" y="315443"/>
                </a:lnTo>
                <a:lnTo>
                  <a:pt x="375500" y="311963"/>
                </a:lnTo>
                <a:lnTo>
                  <a:pt x="379640" y="307591"/>
                </a:lnTo>
                <a:close/>
              </a:path>
              <a:path w="1081404" h="880110">
                <a:moveTo>
                  <a:pt x="539064" y="121689"/>
                </a:moveTo>
                <a:lnTo>
                  <a:pt x="500361" y="126113"/>
                </a:lnTo>
                <a:lnTo>
                  <a:pt x="436762" y="148549"/>
                </a:lnTo>
                <a:lnTo>
                  <a:pt x="397159" y="174654"/>
                </a:lnTo>
                <a:lnTo>
                  <a:pt x="363563" y="208012"/>
                </a:lnTo>
                <a:lnTo>
                  <a:pt x="337134" y="247561"/>
                </a:lnTo>
                <a:lnTo>
                  <a:pt x="415059" y="247561"/>
                </a:lnTo>
                <a:lnTo>
                  <a:pt x="429113" y="231174"/>
                </a:lnTo>
                <a:lnTo>
                  <a:pt x="461298" y="207838"/>
                </a:lnTo>
                <a:lnTo>
                  <a:pt x="498779" y="192278"/>
                </a:lnTo>
                <a:lnTo>
                  <a:pt x="516502" y="188180"/>
                </a:lnTo>
                <a:lnTo>
                  <a:pt x="534368" y="185969"/>
                </a:lnTo>
                <a:lnTo>
                  <a:pt x="552315" y="185660"/>
                </a:lnTo>
                <a:lnTo>
                  <a:pt x="584711" y="185660"/>
                </a:lnTo>
                <a:lnTo>
                  <a:pt x="588508" y="184485"/>
                </a:lnTo>
                <a:lnTo>
                  <a:pt x="596191" y="179345"/>
                </a:lnTo>
                <a:lnTo>
                  <a:pt x="602183" y="172060"/>
                </a:lnTo>
                <a:lnTo>
                  <a:pt x="627196" y="138140"/>
                </a:lnTo>
                <a:lnTo>
                  <a:pt x="644715" y="121908"/>
                </a:lnTo>
                <a:lnTo>
                  <a:pt x="558545" y="121908"/>
                </a:lnTo>
                <a:lnTo>
                  <a:pt x="539064" y="121689"/>
                </a:lnTo>
                <a:close/>
              </a:path>
              <a:path w="1081404" h="880110">
                <a:moveTo>
                  <a:pt x="584711" y="185660"/>
                </a:moveTo>
                <a:lnTo>
                  <a:pt x="552315" y="185660"/>
                </a:lnTo>
                <a:lnTo>
                  <a:pt x="570280" y="187262"/>
                </a:lnTo>
                <a:lnTo>
                  <a:pt x="579687" y="187213"/>
                </a:lnTo>
                <a:lnTo>
                  <a:pt x="584711" y="185660"/>
                </a:lnTo>
                <a:close/>
              </a:path>
              <a:path w="1081404" h="880110">
                <a:moveTo>
                  <a:pt x="806135" y="0"/>
                </a:moveTo>
                <a:lnTo>
                  <a:pt x="760648" y="1653"/>
                </a:lnTo>
                <a:lnTo>
                  <a:pt x="714857" y="10821"/>
                </a:lnTo>
                <a:lnTo>
                  <a:pt x="668856" y="28294"/>
                </a:lnTo>
                <a:lnTo>
                  <a:pt x="626957" y="53024"/>
                </a:lnTo>
                <a:lnTo>
                  <a:pt x="589931" y="84424"/>
                </a:lnTo>
                <a:lnTo>
                  <a:pt x="558545" y="121908"/>
                </a:lnTo>
                <a:lnTo>
                  <a:pt x="644715" y="121908"/>
                </a:lnTo>
                <a:lnTo>
                  <a:pt x="657774" y="109808"/>
                </a:lnTo>
                <a:lnTo>
                  <a:pt x="693119" y="87671"/>
                </a:lnTo>
                <a:lnTo>
                  <a:pt x="732434" y="72339"/>
                </a:lnTo>
                <a:lnTo>
                  <a:pt x="776946" y="64352"/>
                </a:lnTo>
                <a:lnTo>
                  <a:pt x="974720" y="64352"/>
                </a:lnTo>
                <a:lnTo>
                  <a:pt x="970271" y="60325"/>
                </a:lnTo>
                <a:lnTo>
                  <a:pt x="933386" y="36022"/>
                </a:lnTo>
                <a:lnTo>
                  <a:pt x="893243" y="17594"/>
                </a:lnTo>
                <a:lnTo>
                  <a:pt x="850580" y="5450"/>
                </a:lnTo>
                <a:lnTo>
                  <a:pt x="806135" y="0"/>
                </a:lnTo>
                <a:close/>
              </a:path>
            </a:pathLst>
          </a:custGeom>
          <a:solidFill>
            <a:srgbClr val="04AB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1523442" y="1272159"/>
            <a:ext cx="260223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12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5.3</a:t>
            </a:r>
            <a:r>
              <a:rPr sz="20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EJES </a:t>
            </a:r>
            <a:r>
              <a:rPr sz="2000" b="1" spc="-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ESTRATÉGICOS</a:t>
            </a:r>
            <a:endParaRPr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" name="object 13">
            <a:extLst>
              <a:ext uri="{FF2B5EF4-FFF2-40B4-BE49-F238E27FC236}">
                <a16:creationId xmlns:a16="http://schemas.microsoft.com/office/drawing/2014/main" id="{08C611EC-6445-D7C8-6ED0-CAC55397D78C}"/>
              </a:ext>
            </a:extLst>
          </p:cNvPr>
          <p:cNvSpPr txBox="1"/>
          <p:nvPr/>
        </p:nvSpPr>
        <p:spPr>
          <a:xfrm>
            <a:off x="10101413" y="345260"/>
            <a:ext cx="274487" cy="197490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s-ES" sz="12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15</a:t>
            </a:r>
            <a:endParaRPr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" name="Rectángulo 31">
            <a:extLst>
              <a:ext uri="{FF2B5EF4-FFF2-40B4-BE49-F238E27FC236}">
                <a16:creationId xmlns:a16="http://schemas.microsoft.com/office/drawing/2014/main" id="{3A26ACB3-412B-43CD-AC41-161DF97F2BF6}"/>
              </a:ext>
            </a:extLst>
          </p:cNvPr>
          <p:cNvSpPr/>
          <p:nvPr/>
        </p:nvSpPr>
        <p:spPr>
          <a:xfrm>
            <a:off x="10119173" y="572109"/>
            <a:ext cx="274487" cy="27432"/>
          </a:xfrm>
          <a:prstGeom prst="rect">
            <a:avLst/>
          </a:prstGeom>
          <a:solidFill>
            <a:srgbClr val="009E8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bject 14">
            <a:extLst>
              <a:ext uri="{FF2B5EF4-FFF2-40B4-BE49-F238E27FC236}">
                <a16:creationId xmlns:a16="http://schemas.microsoft.com/office/drawing/2014/main" id="{1074E5F2-8292-05D0-FDFC-249D38442838}"/>
              </a:ext>
            </a:extLst>
          </p:cNvPr>
          <p:cNvSpPr txBox="1"/>
          <p:nvPr/>
        </p:nvSpPr>
        <p:spPr>
          <a:xfrm>
            <a:off x="508862" y="-152527"/>
            <a:ext cx="856615" cy="205953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300" b="1" spc="-5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endParaRPr sz="133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 marR="5080">
              <a:lnSpc>
                <a:spcPts val="2900"/>
              </a:lnSpc>
              <a:spcBef>
                <a:spcPts val="380"/>
              </a:spcBef>
            </a:pPr>
            <a:r>
              <a:rPr spc="-40" dirty="0"/>
              <a:t>PRINCIPIOS,</a:t>
            </a:r>
            <a:r>
              <a:rPr spc="-60" dirty="0"/>
              <a:t> </a:t>
            </a:r>
            <a:r>
              <a:rPr spc="-40" dirty="0"/>
              <a:t>OBJETIVOS,</a:t>
            </a:r>
            <a:r>
              <a:rPr spc="-55" dirty="0"/>
              <a:t> </a:t>
            </a:r>
            <a:r>
              <a:rPr spc="-20" dirty="0"/>
              <a:t>EJES </a:t>
            </a:r>
            <a:r>
              <a:rPr spc="-30" dirty="0"/>
              <a:t>ESTRATÉGICOS</a:t>
            </a:r>
            <a:r>
              <a:rPr spc="-80" dirty="0"/>
              <a:t> </a:t>
            </a:r>
            <a:r>
              <a:rPr dirty="0"/>
              <a:t>Y</a:t>
            </a:r>
            <a:r>
              <a:rPr spc="-75" dirty="0"/>
              <a:t> </a:t>
            </a:r>
            <a:r>
              <a:rPr spc="-35" dirty="0"/>
              <a:t>LÍNEAS</a:t>
            </a:r>
            <a:r>
              <a:rPr spc="-80" dirty="0"/>
              <a:t> </a:t>
            </a:r>
            <a:r>
              <a:rPr dirty="0"/>
              <a:t>DE</a:t>
            </a:r>
            <a:r>
              <a:rPr spc="-75" dirty="0"/>
              <a:t> </a:t>
            </a:r>
            <a:r>
              <a:rPr spc="-25" dirty="0"/>
              <a:t>ACTUACIÓN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462527" y="394309"/>
            <a:ext cx="2488565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</a:t>
            </a:r>
            <a:r>
              <a:rPr sz="10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0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CALIDAD</a:t>
            </a:r>
            <a:r>
              <a:rPr sz="10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</a:t>
            </a:r>
            <a:r>
              <a:rPr sz="1000" b="1" spc="-9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AIRE</a:t>
            </a:r>
            <a:r>
              <a:rPr sz="10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0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EUSKADI</a:t>
            </a:r>
            <a:r>
              <a:rPr sz="1000" b="1" spc="-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spc="-2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2030</a:t>
            </a:r>
            <a:endParaRPr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5998696" y="5265752"/>
            <a:ext cx="4690110" cy="2294255"/>
            <a:chOff x="5998696" y="5265752"/>
            <a:chExt cx="4690110" cy="2294255"/>
          </a:xfrm>
        </p:grpSpPr>
        <p:sp>
          <p:nvSpPr>
            <p:cNvPr id="6" name="object 6"/>
            <p:cNvSpPr/>
            <p:nvPr/>
          </p:nvSpPr>
          <p:spPr>
            <a:xfrm>
              <a:off x="5998696" y="5690501"/>
              <a:ext cx="2737485" cy="1870075"/>
            </a:xfrm>
            <a:custGeom>
              <a:avLst/>
              <a:gdLst/>
              <a:ahLst/>
              <a:cxnLst/>
              <a:rect l="l" t="t" r="r" b="b"/>
              <a:pathLst>
                <a:path w="2737484" h="1870075">
                  <a:moveTo>
                    <a:pt x="867637" y="0"/>
                  </a:moveTo>
                  <a:lnTo>
                    <a:pt x="833857" y="34292"/>
                  </a:lnTo>
                  <a:lnTo>
                    <a:pt x="800751" y="68999"/>
                  </a:lnTo>
                  <a:lnTo>
                    <a:pt x="768306" y="104102"/>
                  </a:lnTo>
                  <a:lnTo>
                    <a:pt x="736524" y="139592"/>
                  </a:lnTo>
                  <a:lnTo>
                    <a:pt x="705404" y="175462"/>
                  </a:lnTo>
                  <a:lnTo>
                    <a:pt x="674947" y="211703"/>
                  </a:lnTo>
                  <a:lnTo>
                    <a:pt x="645151" y="248307"/>
                  </a:lnTo>
                  <a:lnTo>
                    <a:pt x="616017" y="285267"/>
                  </a:lnTo>
                  <a:lnTo>
                    <a:pt x="587546" y="322575"/>
                  </a:lnTo>
                  <a:lnTo>
                    <a:pt x="559737" y="360222"/>
                  </a:lnTo>
                  <a:lnTo>
                    <a:pt x="532589" y="398200"/>
                  </a:lnTo>
                  <a:lnTo>
                    <a:pt x="506104" y="436502"/>
                  </a:lnTo>
                  <a:lnTo>
                    <a:pt x="480281" y="475120"/>
                  </a:lnTo>
                  <a:lnTo>
                    <a:pt x="455121" y="514045"/>
                  </a:lnTo>
                  <a:lnTo>
                    <a:pt x="430622" y="553269"/>
                  </a:lnTo>
                  <a:lnTo>
                    <a:pt x="406785" y="592786"/>
                  </a:lnTo>
                  <a:lnTo>
                    <a:pt x="383611" y="632585"/>
                  </a:lnTo>
                  <a:lnTo>
                    <a:pt x="361099" y="672661"/>
                  </a:lnTo>
                  <a:lnTo>
                    <a:pt x="339249" y="713004"/>
                  </a:lnTo>
                  <a:lnTo>
                    <a:pt x="318061" y="753606"/>
                  </a:lnTo>
                  <a:lnTo>
                    <a:pt x="297535" y="794461"/>
                  </a:lnTo>
                  <a:lnTo>
                    <a:pt x="277671" y="835559"/>
                  </a:lnTo>
                  <a:lnTo>
                    <a:pt x="258469" y="876892"/>
                  </a:lnTo>
                  <a:lnTo>
                    <a:pt x="239930" y="918453"/>
                  </a:lnTo>
                  <a:lnTo>
                    <a:pt x="222052" y="960234"/>
                  </a:lnTo>
                  <a:lnTo>
                    <a:pt x="204837" y="1002227"/>
                  </a:lnTo>
                  <a:lnTo>
                    <a:pt x="188284" y="1044423"/>
                  </a:lnTo>
                  <a:lnTo>
                    <a:pt x="172393" y="1086815"/>
                  </a:lnTo>
                  <a:lnTo>
                    <a:pt x="157164" y="1129395"/>
                  </a:lnTo>
                  <a:lnTo>
                    <a:pt x="142597" y="1172154"/>
                  </a:lnTo>
                  <a:lnTo>
                    <a:pt x="128692" y="1215086"/>
                  </a:lnTo>
                  <a:lnTo>
                    <a:pt x="115450" y="1258180"/>
                  </a:lnTo>
                  <a:lnTo>
                    <a:pt x="102870" y="1301431"/>
                  </a:lnTo>
                  <a:lnTo>
                    <a:pt x="90951" y="1344830"/>
                  </a:lnTo>
                  <a:lnTo>
                    <a:pt x="79695" y="1388368"/>
                  </a:lnTo>
                  <a:lnTo>
                    <a:pt x="69101" y="1432038"/>
                  </a:lnTo>
                  <a:lnTo>
                    <a:pt x="59169" y="1475832"/>
                  </a:lnTo>
                  <a:lnTo>
                    <a:pt x="49899" y="1519742"/>
                  </a:lnTo>
                  <a:lnTo>
                    <a:pt x="41292" y="1563760"/>
                  </a:lnTo>
                  <a:lnTo>
                    <a:pt x="33346" y="1607877"/>
                  </a:lnTo>
                  <a:lnTo>
                    <a:pt x="26063" y="1652086"/>
                  </a:lnTo>
                  <a:lnTo>
                    <a:pt x="19442" y="1696380"/>
                  </a:lnTo>
                  <a:lnTo>
                    <a:pt x="13482" y="1740749"/>
                  </a:lnTo>
                  <a:lnTo>
                    <a:pt x="8185" y="1785186"/>
                  </a:lnTo>
                  <a:lnTo>
                    <a:pt x="3551" y="1829683"/>
                  </a:lnTo>
                  <a:lnTo>
                    <a:pt x="0" y="1869503"/>
                  </a:lnTo>
                  <a:lnTo>
                    <a:pt x="2737135" y="1869503"/>
                  </a:lnTo>
                  <a:lnTo>
                    <a:pt x="867637" y="0"/>
                  </a:lnTo>
                  <a:close/>
                </a:path>
              </a:pathLst>
            </a:custGeom>
            <a:solidFill>
              <a:srgbClr val="07A356">
                <a:alpha val="539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648484" y="6634839"/>
              <a:ext cx="4039870" cy="925194"/>
            </a:xfrm>
            <a:custGeom>
              <a:avLst/>
              <a:gdLst/>
              <a:ahLst/>
              <a:cxnLst/>
              <a:rect l="l" t="t" r="r" b="b"/>
              <a:pathLst>
                <a:path w="4039870" h="925195">
                  <a:moveTo>
                    <a:pt x="4039772" y="0"/>
                  </a:moveTo>
                  <a:lnTo>
                    <a:pt x="0" y="176384"/>
                  </a:lnTo>
                  <a:lnTo>
                    <a:pt x="2512" y="224583"/>
                  </a:lnTo>
                  <a:lnTo>
                    <a:pt x="5824" y="272549"/>
                  </a:lnTo>
                  <a:lnTo>
                    <a:pt x="9931" y="320277"/>
                  </a:lnTo>
                  <a:lnTo>
                    <a:pt x="14826" y="367760"/>
                  </a:lnTo>
                  <a:lnTo>
                    <a:pt x="20500" y="414992"/>
                  </a:lnTo>
                  <a:lnTo>
                    <a:pt x="26949" y="461967"/>
                  </a:lnTo>
                  <a:lnTo>
                    <a:pt x="34164" y="508678"/>
                  </a:lnTo>
                  <a:lnTo>
                    <a:pt x="42139" y="555119"/>
                  </a:lnTo>
                  <a:lnTo>
                    <a:pt x="50867" y="601284"/>
                  </a:lnTo>
                  <a:lnTo>
                    <a:pt x="60342" y="647167"/>
                  </a:lnTo>
                  <a:lnTo>
                    <a:pt x="70557" y="692762"/>
                  </a:lnTo>
                  <a:lnTo>
                    <a:pt x="81504" y="738062"/>
                  </a:lnTo>
                  <a:lnTo>
                    <a:pt x="93178" y="783060"/>
                  </a:lnTo>
                  <a:lnTo>
                    <a:pt x="105570" y="827752"/>
                  </a:lnTo>
                  <a:lnTo>
                    <a:pt x="118676" y="872130"/>
                  </a:lnTo>
                  <a:lnTo>
                    <a:pt x="132486" y="916189"/>
                  </a:lnTo>
                  <a:lnTo>
                    <a:pt x="135465" y="925165"/>
                  </a:lnTo>
                  <a:lnTo>
                    <a:pt x="4039772" y="925165"/>
                  </a:lnTo>
                  <a:lnTo>
                    <a:pt x="4039772" y="0"/>
                  </a:lnTo>
                  <a:close/>
                </a:path>
              </a:pathLst>
            </a:custGeom>
            <a:solidFill>
              <a:srgbClr val="009E8A">
                <a:alpha val="46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748915" y="6153899"/>
              <a:ext cx="1420495" cy="1406525"/>
            </a:xfrm>
            <a:custGeom>
              <a:avLst/>
              <a:gdLst/>
              <a:ahLst/>
              <a:cxnLst/>
              <a:rect l="l" t="t" r="r" b="b"/>
              <a:pathLst>
                <a:path w="1420495" h="1406525">
                  <a:moveTo>
                    <a:pt x="468" y="0"/>
                  </a:moveTo>
                  <a:lnTo>
                    <a:pt x="0" y="0"/>
                  </a:lnTo>
                  <a:lnTo>
                    <a:pt x="0" y="1406105"/>
                  </a:lnTo>
                  <a:lnTo>
                    <a:pt x="1419462" y="1406105"/>
                  </a:lnTo>
                  <a:lnTo>
                    <a:pt x="1419502" y="1405346"/>
                  </a:lnTo>
                  <a:lnTo>
                    <a:pt x="1420326" y="1358638"/>
                  </a:lnTo>
                  <a:lnTo>
                    <a:pt x="1419502" y="1311930"/>
                  </a:lnTo>
                  <a:lnTo>
                    <a:pt x="1417049" y="1265617"/>
                  </a:lnTo>
                  <a:lnTo>
                    <a:pt x="1412992" y="1219725"/>
                  </a:lnTo>
                  <a:lnTo>
                    <a:pt x="1407359" y="1174279"/>
                  </a:lnTo>
                  <a:lnTo>
                    <a:pt x="1400176" y="1129304"/>
                  </a:lnTo>
                  <a:lnTo>
                    <a:pt x="1391469" y="1084825"/>
                  </a:lnTo>
                  <a:lnTo>
                    <a:pt x="1381265" y="1040868"/>
                  </a:lnTo>
                  <a:lnTo>
                    <a:pt x="1369589" y="997458"/>
                  </a:lnTo>
                  <a:lnTo>
                    <a:pt x="1356469" y="954620"/>
                  </a:lnTo>
                  <a:lnTo>
                    <a:pt x="1341932" y="912380"/>
                  </a:lnTo>
                  <a:lnTo>
                    <a:pt x="1326002" y="870763"/>
                  </a:lnTo>
                  <a:lnTo>
                    <a:pt x="1308707" y="829794"/>
                  </a:lnTo>
                  <a:lnTo>
                    <a:pt x="1290074" y="789498"/>
                  </a:lnTo>
                  <a:lnTo>
                    <a:pt x="1270129" y="749902"/>
                  </a:lnTo>
                  <a:lnTo>
                    <a:pt x="1248897" y="711029"/>
                  </a:lnTo>
                  <a:lnTo>
                    <a:pt x="1226406" y="672906"/>
                  </a:lnTo>
                  <a:lnTo>
                    <a:pt x="1202683" y="635557"/>
                  </a:lnTo>
                  <a:lnTo>
                    <a:pt x="1177753" y="599008"/>
                  </a:lnTo>
                  <a:lnTo>
                    <a:pt x="1151642" y="563285"/>
                  </a:lnTo>
                  <a:lnTo>
                    <a:pt x="1124379" y="528412"/>
                  </a:lnTo>
                  <a:lnTo>
                    <a:pt x="1095988" y="494415"/>
                  </a:lnTo>
                  <a:lnTo>
                    <a:pt x="1066496" y="461319"/>
                  </a:lnTo>
                  <a:lnTo>
                    <a:pt x="1035930" y="429150"/>
                  </a:lnTo>
                  <a:lnTo>
                    <a:pt x="1004316" y="397932"/>
                  </a:lnTo>
                  <a:lnTo>
                    <a:pt x="971681" y="367691"/>
                  </a:lnTo>
                  <a:lnTo>
                    <a:pt x="938051" y="338453"/>
                  </a:lnTo>
                  <a:lnTo>
                    <a:pt x="903453" y="310242"/>
                  </a:lnTo>
                  <a:lnTo>
                    <a:pt x="867912" y="283084"/>
                  </a:lnTo>
                  <a:lnTo>
                    <a:pt x="831456" y="257005"/>
                  </a:lnTo>
                  <a:lnTo>
                    <a:pt x="794111" y="232029"/>
                  </a:lnTo>
                  <a:lnTo>
                    <a:pt x="755903" y="208181"/>
                  </a:lnTo>
                  <a:lnTo>
                    <a:pt x="716858" y="185488"/>
                  </a:lnTo>
                  <a:lnTo>
                    <a:pt x="677004" y="163974"/>
                  </a:lnTo>
                  <a:lnTo>
                    <a:pt x="636367" y="143665"/>
                  </a:lnTo>
                  <a:lnTo>
                    <a:pt x="594972" y="124586"/>
                  </a:lnTo>
                  <a:lnTo>
                    <a:pt x="552848" y="106762"/>
                  </a:lnTo>
                  <a:lnTo>
                    <a:pt x="510019" y="90218"/>
                  </a:lnTo>
                  <a:lnTo>
                    <a:pt x="466512" y="74981"/>
                  </a:lnTo>
                  <a:lnTo>
                    <a:pt x="422354" y="61074"/>
                  </a:lnTo>
                  <a:lnTo>
                    <a:pt x="377572" y="48524"/>
                  </a:lnTo>
                  <a:lnTo>
                    <a:pt x="332191" y="37356"/>
                  </a:lnTo>
                  <a:lnTo>
                    <a:pt x="286239" y="27595"/>
                  </a:lnTo>
                  <a:lnTo>
                    <a:pt x="239741" y="19266"/>
                  </a:lnTo>
                  <a:lnTo>
                    <a:pt x="192724" y="12395"/>
                  </a:lnTo>
                  <a:lnTo>
                    <a:pt x="145214" y="7006"/>
                  </a:lnTo>
                  <a:lnTo>
                    <a:pt x="97239" y="3126"/>
                  </a:lnTo>
                  <a:lnTo>
                    <a:pt x="48824" y="780"/>
                  </a:lnTo>
                  <a:lnTo>
                    <a:pt x="468" y="0"/>
                  </a:lnTo>
                  <a:close/>
                </a:path>
              </a:pathLst>
            </a:custGeom>
            <a:solidFill>
              <a:srgbClr val="0055A2">
                <a:alpha val="50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8718041" y="5691734"/>
              <a:ext cx="1682114" cy="1868805"/>
            </a:xfrm>
            <a:custGeom>
              <a:avLst/>
              <a:gdLst/>
              <a:ahLst/>
              <a:cxnLst/>
              <a:rect l="l" t="t" r="r" b="b"/>
              <a:pathLst>
                <a:path w="1682115" h="1868804">
                  <a:moveTo>
                    <a:pt x="414192" y="0"/>
                  </a:moveTo>
                  <a:lnTo>
                    <a:pt x="0" y="1868270"/>
                  </a:lnTo>
                  <a:lnTo>
                    <a:pt x="1655515" y="1868270"/>
                  </a:lnTo>
                  <a:lnTo>
                    <a:pt x="1668396" y="1786830"/>
                  </a:lnTo>
                  <a:lnTo>
                    <a:pt x="1673875" y="1739461"/>
                  </a:lnTo>
                  <a:lnTo>
                    <a:pt x="1677939" y="1692204"/>
                  </a:lnTo>
                  <a:lnTo>
                    <a:pt x="1680604" y="1645083"/>
                  </a:lnTo>
                  <a:lnTo>
                    <a:pt x="1681886" y="1598123"/>
                  </a:lnTo>
                  <a:lnTo>
                    <a:pt x="1681799" y="1551346"/>
                  </a:lnTo>
                  <a:lnTo>
                    <a:pt x="1680359" y="1504776"/>
                  </a:lnTo>
                  <a:lnTo>
                    <a:pt x="1677580" y="1458438"/>
                  </a:lnTo>
                  <a:lnTo>
                    <a:pt x="1673479" y="1412356"/>
                  </a:lnTo>
                  <a:lnTo>
                    <a:pt x="1668069" y="1366553"/>
                  </a:lnTo>
                  <a:lnTo>
                    <a:pt x="1661368" y="1321052"/>
                  </a:lnTo>
                  <a:lnTo>
                    <a:pt x="1653388" y="1275879"/>
                  </a:lnTo>
                  <a:lnTo>
                    <a:pt x="1644147" y="1231057"/>
                  </a:lnTo>
                  <a:lnTo>
                    <a:pt x="1633659" y="1186610"/>
                  </a:lnTo>
                  <a:lnTo>
                    <a:pt x="1621939" y="1142561"/>
                  </a:lnTo>
                  <a:lnTo>
                    <a:pt x="1609003" y="1098935"/>
                  </a:lnTo>
                  <a:lnTo>
                    <a:pt x="1594866" y="1055755"/>
                  </a:lnTo>
                  <a:lnTo>
                    <a:pt x="1579542" y="1013046"/>
                  </a:lnTo>
                  <a:lnTo>
                    <a:pt x="1563048" y="970831"/>
                  </a:lnTo>
                  <a:lnTo>
                    <a:pt x="1545398" y="929133"/>
                  </a:lnTo>
                  <a:lnTo>
                    <a:pt x="1526607" y="887978"/>
                  </a:lnTo>
                  <a:lnTo>
                    <a:pt x="1506692" y="847388"/>
                  </a:lnTo>
                  <a:lnTo>
                    <a:pt x="1485666" y="807388"/>
                  </a:lnTo>
                  <a:lnTo>
                    <a:pt x="1463545" y="768002"/>
                  </a:lnTo>
                  <a:lnTo>
                    <a:pt x="1440345" y="729253"/>
                  </a:lnTo>
                  <a:lnTo>
                    <a:pt x="1416081" y="691165"/>
                  </a:lnTo>
                  <a:lnTo>
                    <a:pt x="1390768" y="653762"/>
                  </a:lnTo>
                  <a:lnTo>
                    <a:pt x="1364420" y="617069"/>
                  </a:lnTo>
                  <a:lnTo>
                    <a:pt x="1337054" y="581108"/>
                  </a:lnTo>
                  <a:lnTo>
                    <a:pt x="1308684" y="545904"/>
                  </a:lnTo>
                  <a:lnTo>
                    <a:pt x="1279326" y="511481"/>
                  </a:lnTo>
                  <a:lnTo>
                    <a:pt x="1248995" y="477862"/>
                  </a:lnTo>
                  <a:lnTo>
                    <a:pt x="1217706" y="445072"/>
                  </a:lnTo>
                  <a:lnTo>
                    <a:pt x="1185474" y="413134"/>
                  </a:lnTo>
                  <a:lnTo>
                    <a:pt x="1152315" y="382072"/>
                  </a:lnTo>
                  <a:lnTo>
                    <a:pt x="1118243" y="351910"/>
                  </a:lnTo>
                  <a:lnTo>
                    <a:pt x="1083275" y="322673"/>
                  </a:lnTo>
                  <a:lnTo>
                    <a:pt x="1047424" y="294382"/>
                  </a:lnTo>
                  <a:lnTo>
                    <a:pt x="1010707" y="267064"/>
                  </a:lnTo>
                  <a:lnTo>
                    <a:pt x="973139" y="240741"/>
                  </a:lnTo>
                  <a:lnTo>
                    <a:pt x="934734" y="215438"/>
                  </a:lnTo>
                  <a:lnTo>
                    <a:pt x="895509" y="191177"/>
                  </a:lnTo>
                  <a:lnTo>
                    <a:pt x="855477" y="167984"/>
                  </a:lnTo>
                  <a:lnTo>
                    <a:pt x="814655" y="145882"/>
                  </a:lnTo>
                  <a:lnTo>
                    <a:pt x="773058" y="124895"/>
                  </a:lnTo>
                  <a:lnTo>
                    <a:pt x="730701" y="105047"/>
                  </a:lnTo>
                  <a:lnTo>
                    <a:pt x="687598" y="86361"/>
                  </a:lnTo>
                  <a:lnTo>
                    <a:pt x="643766" y="68862"/>
                  </a:lnTo>
                  <a:lnTo>
                    <a:pt x="599219" y="52573"/>
                  </a:lnTo>
                  <a:lnTo>
                    <a:pt x="553973" y="37518"/>
                  </a:lnTo>
                  <a:lnTo>
                    <a:pt x="508043" y="23722"/>
                  </a:lnTo>
                  <a:lnTo>
                    <a:pt x="461444" y="11208"/>
                  </a:lnTo>
                  <a:lnTo>
                    <a:pt x="414192" y="0"/>
                  </a:lnTo>
                  <a:close/>
                </a:path>
              </a:pathLst>
            </a:custGeom>
            <a:solidFill>
              <a:srgbClr val="0573B1">
                <a:alpha val="33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8570174" y="5797843"/>
              <a:ext cx="2060575" cy="1762760"/>
            </a:xfrm>
            <a:custGeom>
              <a:avLst/>
              <a:gdLst/>
              <a:ahLst/>
              <a:cxnLst/>
              <a:rect l="l" t="t" r="r" b="b"/>
              <a:pathLst>
                <a:path w="2060575" h="1762759">
                  <a:moveTo>
                    <a:pt x="1574500" y="0"/>
                  </a:moveTo>
                  <a:lnTo>
                    <a:pt x="336391" y="1040772"/>
                  </a:lnTo>
                  <a:lnTo>
                    <a:pt x="0" y="1762161"/>
                  </a:lnTo>
                  <a:lnTo>
                    <a:pt x="1982309" y="1762161"/>
                  </a:lnTo>
                  <a:lnTo>
                    <a:pt x="2002727" y="1690229"/>
                  </a:lnTo>
                  <a:lnTo>
                    <a:pt x="2013878" y="1644854"/>
                  </a:lnTo>
                  <a:lnTo>
                    <a:pt x="2023816" y="1599378"/>
                  </a:lnTo>
                  <a:lnTo>
                    <a:pt x="2032547" y="1553822"/>
                  </a:lnTo>
                  <a:lnTo>
                    <a:pt x="2040079" y="1508207"/>
                  </a:lnTo>
                  <a:lnTo>
                    <a:pt x="2046420" y="1462554"/>
                  </a:lnTo>
                  <a:lnTo>
                    <a:pt x="2051577" y="1416883"/>
                  </a:lnTo>
                  <a:lnTo>
                    <a:pt x="2055559" y="1371216"/>
                  </a:lnTo>
                  <a:lnTo>
                    <a:pt x="2058371" y="1325572"/>
                  </a:lnTo>
                  <a:lnTo>
                    <a:pt x="2060023" y="1279974"/>
                  </a:lnTo>
                  <a:lnTo>
                    <a:pt x="2060521" y="1234441"/>
                  </a:lnTo>
                  <a:lnTo>
                    <a:pt x="2059874" y="1188995"/>
                  </a:lnTo>
                  <a:lnTo>
                    <a:pt x="2058089" y="1143657"/>
                  </a:lnTo>
                  <a:lnTo>
                    <a:pt x="2055173" y="1098447"/>
                  </a:lnTo>
                  <a:lnTo>
                    <a:pt x="2051134" y="1053386"/>
                  </a:lnTo>
                  <a:lnTo>
                    <a:pt x="2045979" y="1008495"/>
                  </a:lnTo>
                  <a:lnTo>
                    <a:pt x="2039717" y="963795"/>
                  </a:lnTo>
                  <a:lnTo>
                    <a:pt x="2032355" y="919306"/>
                  </a:lnTo>
                  <a:lnTo>
                    <a:pt x="2023899" y="875050"/>
                  </a:lnTo>
                  <a:lnTo>
                    <a:pt x="2014359" y="831048"/>
                  </a:lnTo>
                  <a:lnTo>
                    <a:pt x="2003741" y="787319"/>
                  </a:lnTo>
                  <a:lnTo>
                    <a:pt x="1992054" y="743886"/>
                  </a:lnTo>
                  <a:lnTo>
                    <a:pt x="1979304" y="700768"/>
                  </a:lnTo>
                  <a:lnTo>
                    <a:pt x="1965499" y="657987"/>
                  </a:lnTo>
                  <a:lnTo>
                    <a:pt x="1950647" y="615564"/>
                  </a:lnTo>
                  <a:lnTo>
                    <a:pt x="1934756" y="573519"/>
                  </a:lnTo>
                  <a:lnTo>
                    <a:pt x="1917833" y="531873"/>
                  </a:lnTo>
                  <a:lnTo>
                    <a:pt x="1899885" y="490647"/>
                  </a:lnTo>
                  <a:lnTo>
                    <a:pt x="1880920" y="449862"/>
                  </a:lnTo>
                  <a:lnTo>
                    <a:pt x="1860946" y="409539"/>
                  </a:lnTo>
                  <a:lnTo>
                    <a:pt x="1839971" y="369698"/>
                  </a:lnTo>
                  <a:lnTo>
                    <a:pt x="1818001" y="330361"/>
                  </a:lnTo>
                  <a:lnTo>
                    <a:pt x="1795045" y="291548"/>
                  </a:lnTo>
                  <a:lnTo>
                    <a:pt x="1771110" y="253279"/>
                  </a:lnTo>
                  <a:lnTo>
                    <a:pt x="1746204" y="215577"/>
                  </a:lnTo>
                  <a:lnTo>
                    <a:pt x="1720334" y="178462"/>
                  </a:lnTo>
                  <a:lnTo>
                    <a:pt x="1693508" y="141954"/>
                  </a:lnTo>
                  <a:lnTo>
                    <a:pt x="1665733" y="106074"/>
                  </a:lnTo>
                  <a:lnTo>
                    <a:pt x="1637017" y="70844"/>
                  </a:lnTo>
                  <a:lnTo>
                    <a:pt x="1607368" y="36283"/>
                  </a:lnTo>
                  <a:lnTo>
                    <a:pt x="1576793" y="2414"/>
                  </a:lnTo>
                  <a:lnTo>
                    <a:pt x="1574500" y="0"/>
                  </a:lnTo>
                  <a:close/>
                </a:path>
              </a:pathLst>
            </a:custGeom>
            <a:solidFill>
              <a:srgbClr val="0483AC">
                <a:alpha val="3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8327547" y="5265752"/>
              <a:ext cx="2360930" cy="2294255"/>
            </a:xfrm>
            <a:custGeom>
              <a:avLst/>
              <a:gdLst/>
              <a:ahLst/>
              <a:cxnLst/>
              <a:rect l="l" t="t" r="r" b="b"/>
              <a:pathLst>
                <a:path w="2360929" h="2294254">
                  <a:moveTo>
                    <a:pt x="1760436" y="0"/>
                  </a:moveTo>
                  <a:lnTo>
                    <a:pt x="0" y="2294252"/>
                  </a:lnTo>
                  <a:lnTo>
                    <a:pt x="2360709" y="2294252"/>
                  </a:lnTo>
                  <a:lnTo>
                    <a:pt x="2360709" y="748487"/>
                  </a:lnTo>
                  <a:lnTo>
                    <a:pt x="2343670" y="712537"/>
                  </a:lnTo>
                  <a:lnTo>
                    <a:pt x="2323360" y="672070"/>
                  </a:lnTo>
                  <a:lnTo>
                    <a:pt x="2302104" y="632007"/>
                  </a:lnTo>
                  <a:lnTo>
                    <a:pt x="2279905" y="592365"/>
                  </a:lnTo>
                  <a:lnTo>
                    <a:pt x="2256765" y="553162"/>
                  </a:lnTo>
                  <a:lnTo>
                    <a:pt x="2232686" y="514415"/>
                  </a:lnTo>
                  <a:lnTo>
                    <a:pt x="2207671" y="476142"/>
                  </a:lnTo>
                  <a:lnTo>
                    <a:pt x="2181721" y="438361"/>
                  </a:lnTo>
                  <a:lnTo>
                    <a:pt x="2154840" y="401089"/>
                  </a:lnTo>
                  <a:lnTo>
                    <a:pt x="2127029" y="364344"/>
                  </a:lnTo>
                  <a:lnTo>
                    <a:pt x="2098292" y="328144"/>
                  </a:lnTo>
                  <a:lnTo>
                    <a:pt x="2068629" y="292507"/>
                  </a:lnTo>
                  <a:lnTo>
                    <a:pt x="2038044" y="257450"/>
                  </a:lnTo>
                  <a:lnTo>
                    <a:pt x="2006539" y="222990"/>
                  </a:lnTo>
                  <a:lnTo>
                    <a:pt x="1974116" y="189146"/>
                  </a:lnTo>
                  <a:lnTo>
                    <a:pt x="1940778" y="155936"/>
                  </a:lnTo>
                  <a:lnTo>
                    <a:pt x="1906526" y="123376"/>
                  </a:lnTo>
                  <a:lnTo>
                    <a:pt x="1871364" y="91485"/>
                  </a:lnTo>
                  <a:lnTo>
                    <a:pt x="1835293" y="60280"/>
                  </a:lnTo>
                  <a:lnTo>
                    <a:pt x="1798316" y="29779"/>
                  </a:lnTo>
                  <a:lnTo>
                    <a:pt x="1760436" y="0"/>
                  </a:lnTo>
                  <a:close/>
                </a:path>
              </a:pathLst>
            </a:custGeom>
            <a:solidFill>
              <a:srgbClr val="0A8DC9">
                <a:alpha val="369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7973777" y="5330126"/>
              <a:ext cx="2714625" cy="2230120"/>
            </a:xfrm>
            <a:custGeom>
              <a:avLst/>
              <a:gdLst/>
              <a:ahLst/>
              <a:cxnLst/>
              <a:rect l="l" t="t" r="r" b="b"/>
              <a:pathLst>
                <a:path w="2714625" h="2230120">
                  <a:moveTo>
                    <a:pt x="2657474" y="0"/>
                  </a:moveTo>
                  <a:lnTo>
                    <a:pt x="0" y="2229878"/>
                  </a:lnTo>
                  <a:lnTo>
                    <a:pt x="2714479" y="2229878"/>
                  </a:lnTo>
                  <a:lnTo>
                    <a:pt x="2714479" y="70868"/>
                  </a:lnTo>
                  <a:lnTo>
                    <a:pt x="2687961" y="37130"/>
                  </a:lnTo>
                  <a:lnTo>
                    <a:pt x="2657474" y="0"/>
                  </a:lnTo>
                  <a:close/>
                </a:path>
              </a:pathLst>
            </a:custGeom>
            <a:solidFill>
              <a:srgbClr val="04ABE8">
                <a:alpha val="3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7385910" y="5840915"/>
              <a:ext cx="3302635" cy="1719580"/>
            </a:xfrm>
            <a:custGeom>
              <a:avLst/>
              <a:gdLst/>
              <a:ahLst/>
              <a:cxnLst/>
              <a:rect l="l" t="t" r="r" b="b"/>
              <a:pathLst>
                <a:path w="3302634" h="1719579">
                  <a:moveTo>
                    <a:pt x="3302345" y="0"/>
                  </a:moveTo>
                  <a:lnTo>
                    <a:pt x="0" y="1719089"/>
                  </a:lnTo>
                  <a:lnTo>
                    <a:pt x="3302345" y="1719089"/>
                  </a:lnTo>
                  <a:lnTo>
                    <a:pt x="3302345" y="0"/>
                  </a:lnTo>
                  <a:close/>
                </a:path>
              </a:pathLst>
            </a:custGeom>
            <a:solidFill>
              <a:srgbClr val="0896BF">
                <a:alpha val="41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6706641" y="6281862"/>
              <a:ext cx="3982085" cy="1278255"/>
            </a:xfrm>
            <a:custGeom>
              <a:avLst/>
              <a:gdLst/>
              <a:ahLst/>
              <a:cxnLst/>
              <a:rect l="l" t="t" r="r" b="b"/>
              <a:pathLst>
                <a:path w="3982084" h="1278254">
                  <a:moveTo>
                    <a:pt x="3981615" y="0"/>
                  </a:moveTo>
                  <a:lnTo>
                    <a:pt x="0" y="1066866"/>
                  </a:lnTo>
                  <a:lnTo>
                    <a:pt x="12942" y="1113476"/>
                  </a:lnTo>
                  <a:lnTo>
                    <a:pt x="26677" y="1159652"/>
                  </a:lnTo>
                  <a:lnTo>
                    <a:pt x="41193" y="1205390"/>
                  </a:lnTo>
                  <a:lnTo>
                    <a:pt x="56481" y="1250683"/>
                  </a:lnTo>
                  <a:lnTo>
                    <a:pt x="66309" y="1278143"/>
                  </a:lnTo>
                  <a:lnTo>
                    <a:pt x="3981615" y="1278143"/>
                  </a:lnTo>
                  <a:lnTo>
                    <a:pt x="3981615" y="0"/>
                  </a:lnTo>
                  <a:close/>
                </a:path>
              </a:pathLst>
            </a:custGeom>
            <a:solidFill>
              <a:srgbClr val="009E8A">
                <a:alpha val="43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1523453" y="1272159"/>
            <a:ext cx="540702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12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5.3</a:t>
            </a:r>
            <a:r>
              <a:rPr sz="2000" b="1" spc="-3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0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EJES</a:t>
            </a:r>
            <a:r>
              <a:rPr sz="2000" b="1" spc="-3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0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ESTRATÉGICOS</a:t>
            </a:r>
            <a:r>
              <a:rPr sz="2000" b="1" spc="35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0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sz="2000" b="1" spc="-3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0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LÍNEAS</a:t>
            </a:r>
            <a:r>
              <a:rPr sz="2000" b="1" spc="-3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0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2000" b="1" spc="-3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000" b="1" spc="-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ACTUACIÓN</a:t>
            </a:r>
            <a:endParaRPr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613486" y="2264651"/>
            <a:ext cx="889000" cy="798830"/>
          </a:xfrm>
          <a:custGeom>
            <a:avLst/>
            <a:gdLst/>
            <a:ahLst/>
            <a:cxnLst/>
            <a:rect l="l" t="t" r="r" b="b"/>
            <a:pathLst>
              <a:path w="889000" h="798830">
                <a:moveTo>
                  <a:pt x="659942" y="353123"/>
                </a:moveTo>
                <a:lnTo>
                  <a:pt x="657669" y="341820"/>
                </a:lnTo>
                <a:lnTo>
                  <a:pt x="651446" y="332587"/>
                </a:lnTo>
                <a:lnTo>
                  <a:pt x="642213" y="326364"/>
                </a:lnTo>
                <a:lnTo>
                  <a:pt x="630897" y="324091"/>
                </a:lnTo>
                <a:lnTo>
                  <a:pt x="538314" y="324091"/>
                </a:lnTo>
                <a:lnTo>
                  <a:pt x="492010" y="380796"/>
                </a:lnTo>
                <a:lnTo>
                  <a:pt x="425386" y="247535"/>
                </a:lnTo>
                <a:lnTo>
                  <a:pt x="420801" y="240880"/>
                </a:lnTo>
                <a:lnTo>
                  <a:pt x="414680" y="235826"/>
                </a:lnTo>
                <a:lnTo>
                  <a:pt x="407416" y="232613"/>
                </a:lnTo>
                <a:lnTo>
                  <a:pt x="399415" y="231482"/>
                </a:lnTo>
                <a:lnTo>
                  <a:pt x="391414" y="232613"/>
                </a:lnTo>
                <a:lnTo>
                  <a:pt x="384162" y="235826"/>
                </a:lnTo>
                <a:lnTo>
                  <a:pt x="378040" y="240880"/>
                </a:lnTo>
                <a:lnTo>
                  <a:pt x="373443" y="247535"/>
                </a:lnTo>
                <a:lnTo>
                  <a:pt x="335165" y="324091"/>
                </a:lnTo>
                <a:lnTo>
                  <a:pt x="260527" y="324091"/>
                </a:lnTo>
                <a:lnTo>
                  <a:pt x="249237" y="326364"/>
                </a:lnTo>
                <a:lnTo>
                  <a:pt x="240004" y="332587"/>
                </a:lnTo>
                <a:lnTo>
                  <a:pt x="233781" y="341820"/>
                </a:lnTo>
                <a:lnTo>
                  <a:pt x="231495" y="353123"/>
                </a:lnTo>
                <a:lnTo>
                  <a:pt x="233781" y="364426"/>
                </a:lnTo>
                <a:lnTo>
                  <a:pt x="240004" y="373659"/>
                </a:lnTo>
                <a:lnTo>
                  <a:pt x="249237" y="379882"/>
                </a:lnTo>
                <a:lnTo>
                  <a:pt x="260527" y="382168"/>
                </a:lnTo>
                <a:lnTo>
                  <a:pt x="353123" y="382168"/>
                </a:lnTo>
                <a:lnTo>
                  <a:pt x="399415" y="325450"/>
                </a:lnTo>
                <a:lnTo>
                  <a:pt x="466039" y="458711"/>
                </a:lnTo>
                <a:lnTo>
                  <a:pt x="470636" y="465366"/>
                </a:lnTo>
                <a:lnTo>
                  <a:pt x="476758" y="470420"/>
                </a:lnTo>
                <a:lnTo>
                  <a:pt x="484009" y="473621"/>
                </a:lnTo>
                <a:lnTo>
                  <a:pt x="492010" y="474751"/>
                </a:lnTo>
                <a:lnTo>
                  <a:pt x="500024" y="473621"/>
                </a:lnTo>
                <a:lnTo>
                  <a:pt x="507288" y="470420"/>
                </a:lnTo>
                <a:lnTo>
                  <a:pt x="513397" y="465366"/>
                </a:lnTo>
                <a:lnTo>
                  <a:pt x="517982" y="458711"/>
                </a:lnTo>
                <a:lnTo>
                  <a:pt x="556247" y="382168"/>
                </a:lnTo>
                <a:lnTo>
                  <a:pt x="630897" y="382168"/>
                </a:lnTo>
                <a:lnTo>
                  <a:pt x="642213" y="379882"/>
                </a:lnTo>
                <a:lnTo>
                  <a:pt x="651446" y="373659"/>
                </a:lnTo>
                <a:lnTo>
                  <a:pt x="657669" y="364426"/>
                </a:lnTo>
                <a:lnTo>
                  <a:pt x="659942" y="353123"/>
                </a:lnTo>
                <a:close/>
              </a:path>
              <a:path w="889000" h="798830">
                <a:moveTo>
                  <a:pt x="888479" y="240068"/>
                </a:moveTo>
                <a:lnTo>
                  <a:pt x="882942" y="193725"/>
                </a:lnTo>
                <a:lnTo>
                  <a:pt x="868172" y="148043"/>
                </a:lnTo>
                <a:lnTo>
                  <a:pt x="844626" y="105371"/>
                </a:lnTo>
                <a:lnTo>
                  <a:pt x="829056" y="86842"/>
                </a:lnTo>
                <a:lnTo>
                  <a:pt x="829056" y="223418"/>
                </a:lnTo>
                <a:lnTo>
                  <a:pt x="827595" y="275945"/>
                </a:lnTo>
                <a:lnTo>
                  <a:pt x="810983" y="325869"/>
                </a:lnTo>
                <a:lnTo>
                  <a:pt x="779691" y="370408"/>
                </a:lnTo>
                <a:lnTo>
                  <a:pt x="444233" y="727405"/>
                </a:lnTo>
                <a:lnTo>
                  <a:pt x="108775" y="370408"/>
                </a:lnTo>
                <a:lnTo>
                  <a:pt x="77482" y="325869"/>
                </a:lnTo>
                <a:lnTo>
                  <a:pt x="60871" y="275945"/>
                </a:lnTo>
                <a:lnTo>
                  <a:pt x="59423" y="223418"/>
                </a:lnTo>
                <a:lnTo>
                  <a:pt x="73609" y="171107"/>
                </a:lnTo>
                <a:lnTo>
                  <a:pt x="95859" y="132575"/>
                </a:lnTo>
                <a:lnTo>
                  <a:pt x="125564" y="101193"/>
                </a:lnTo>
                <a:lnTo>
                  <a:pt x="161493" y="77774"/>
                </a:lnTo>
                <a:lnTo>
                  <a:pt x="202387" y="63131"/>
                </a:lnTo>
                <a:lnTo>
                  <a:pt x="247027" y="58077"/>
                </a:lnTo>
                <a:lnTo>
                  <a:pt x="284137" y="61645"/>
                </a:lnTo>
                <a:lnTo>
                  <a:pt x="319290" y="72161"/>
                </a:lnTo>
                <a:lnTo>
                  <a:pt x="351663" y="89281"/>
                </a:lnTo>
                <a:lnTo>
                  <a:pt x="380453" y="112661"/>
                </a:lnTo>
                <a:lnTo>
                  <a:pt x="423824" y="155524"/>
                </a:lnTo>
                <a:lnTo>
                  <a:pt x="433387" y="161798"/>
                </a:lnTo>
                <a:lnTo>
                  <a:pt x="444233" y="163893"/>
                </a:lnTo>
                <a:lnTo>
                  <a:pt x="455079" y="161798"/>
                </a:lnTo>
                <a:lnTo>
                  <a:pt x="464642" y="155524"/>
                </a:lnTo>
                <a:lnTo>
                  <a:pt x="508038" y="112649"/>
                </a:lnTo>
                <a:lnTo>
                  <a:pt x="530923" y="94056"/>
                </a:lnTo>
                <a:lnTo>
                  <a:pt x="536803" y="89268"/>
                </a:lnTo>
                <a:lnTo>
                  <a:pt x="569175" y="72161"/>
                </a:lnTo>
                <a:lnTo>
                  <a:pt x="604329" y="61645"/>
                </a:lnTo>
                <a:lnTo>
                  <a:pt x="641438" y="58077"/>
                </a:lnTo>
                <a:lnTo>
                  <a:pt x="686079" y="63131"/>
                </a:lnTo>
                <a:lnTo>
                  <a:pt x="726986" y="77774"/>
                </a:lnTo>
                <a:lnTo>
                  <a:pt x="762914" y="101193"/>
                </a:lnTo>
                <a:lnTo>
                  <a:pt x="792619" y="132575"/>
                </a:lnTo>
                <a:lnTo>
                  <a:pt x="814857" y="171107"/>
                </a:lnTo>
                <a:lnTo>
                  <a:pt x="829056" y="223418"/>
                </a:lnTo>
                <a:lnTo>
                  <a:pt x="829056" y="86842"/>
                </a:lnTo>
                <a:lnTo>
                  <a:pt x="814133" y="69075"/>
                </a:lnTo>
                <a:lnTo>
                  <a:pt x="800417" y="58077"/>
                </a:lnTo>
                <a:lnTo>
                  <a:pt x="777621" y="39776"/>
                </a:lnTo>
                <a:lnTo>
                  <a:pt x="736041" y="18084"/>
                </a:lnTo>
                <a:lnTo>
                  <a:pt x="690333" y="4622"/>
                </a:lnTo>
                <a:lnTo>
                  <a:pt x="641438" y="0"/>
                </a:lnTo>
                <a:lnTo>
                  <a:pt x="593001" y="4673"/>
                </a:lnTo>
                <a:lnTo>
                  <a:pt x="547103" y="18415"/>
                </a:lnTo>
                <a:lnTo>
                  <a:pt x="504812" y="40792"/>
                </a:lnTo>
                <a:lnTo>
                  <a:pt x="467182" y="71361"/>
                </a:lnTo>
                <a:lnTo>
                  <a:pt x="444233" y="94056"/>
                </a:lnTo>
                <a:lnTo>
                  <a:pt x="421259" y="71348"/>
                </a:lnTo>
                <a:lnTo>
                  <a:pt x="404926" y="58077"/>
                </a:lnTo>
                <a:lnTo>
                  <a:pt x="383654" y="40779"/>
                </a:lnTo>
                <a:lnTo>
                  <a:pt x="341363" y="18415"/>
                </a:lnTo>
                <a:lnTo>
                  <a:pt x="295465" y="4673"/>
                </a:lnTo>
                <a:lnTo>
                  <a:pt x="247027" y="0"/>
                </a:lnTo>
                <a:lnTo>
                  <a:pt x="198132" y="4622"/>
                </a:lnTo>
                <a:lnTo>
                  <a:pt x="152425" y="18084"/>
                </a:lnTo>
                <a:lnTo>
                  <a:pt x="110845" y="39776"/>
                </a:lnTo>
                <a:lnTo>
                  <a:pt x="74345" y="69075"/>
                </a:lnTo>
                <a:lnTo>
                  <a:pt x="43853" y="105371"/>
                </a:lnTo>
                <a:lnTo>
                  <a:pt x="20307" y="148043"/>
                </a:lnTo>
                <a:lnTo>
                  <a:pt x="5537" y="193725"/>
                </a:lnTo>
                <a:lnTo>
                  <a:pt x="0" y="240068"/>
                </a:lnTo>
                <a:lnTo>
                  <a:pt x="3517" y="285965"/>
                </a:lnTo>
                <a:lnTo>
                  <a:pt x="15887" y="330339"/>
                </a:lnTo>
                <a:lnTo>
                  <a:pt x="36931" y="372110"/>
                </a:lnTo>
                <a:lnTo>
                  <a:pt x="66459" y="410171"/>
                </a:lnTo>
                <a:lnTo>
                  <a:pt x="428561" y="795515"/>
                </a:lnTo>
                <a:lnTo>
                  <a:pt x="436219" y="798830"/>
                </a:lnTo>
                <a:lnTo>
                  <a:pt x="452247" y="798830"/>
                </a:lnTo>
                <a:lnTo>
                  <a:pt x="459917" y="795515"/>
                </a:lnTo>
                <a:lnTo>
                  <a:pt x="523913" y="727405"/>
                </a:lnTo>
                <a:lnTo>
                  <a:pt x="822007" y="410171"/>
                </a:lnTo>
                <a:lnTo>
                  <a:pt x="851535" y="372110"/>
                </a:lnTo>
                <a:lnTo>
                  <a:pt x="872578" y="330339"/>
                </a:lnTo>
                <a:lnTo>
                  <a:pt x="884961" y="285965"/>
                </a:lnTo>
                <a:lnTo>
                  <a:pt x="888479" y="240068"/>
                </a:lnTo>
                <a:close/>
              </a:path>
            </a:pathLst>
          </a:custGeom>
          <a:solidFill>
            <a:srgbClr val="254D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13440" y="3892090"/>
            <a:ext cx="889000" cy="628650"/>
          </a:xfrm>
          <a:custGeom>
            <a:avLst/>
            <a:gdLst/>
            <a:ahLst/>
            <a:cxnLst/>
            <a:rect l="l" t="t" r="r" b="b"/>
            <a:pathLst>
              <a:path w="889000" h="628650">
                <a:moveTo>
                  <a:pt x="255435" y="585470"/>
                </a:moveTo>
                <a:lnTo>
                  <a:pt x="94576" y="585470"/>
                </a:lnTo>
                <a:lnTo>
                  <a:pt x="109585" y="603250"/>
                </a:lnTo>
                <a:lnTo>
                  <a:pt x="128527" y="617220"/>
                </a:lnTo>
                <a:lnTo>
                  <a:pt x="150598" y="626110"/>
                </a:lnTo>
                <a:lnTo>
                  <a:pt x="174993" y="628650"/>
                </a:lnTo>
                <a:lnTo>
                  <a:pt x="199408" y="626110"/>
                </a:lnTo>
                <a:lnTo>
                  <a:pt x="221486" y="617220"/>
                </a:lnTo>
                <a:lnTo>
                  <a:pt x="240428" y="603250"/>
                </a:lnTo>
                <a:lnTo>
                  <a:pt x="255435" y="585470"/>
                </a:lnTo>
                <a:close/>
              </a:path>
              <a:path w="889000" h="628650">
                <a:moveTo>
                  <a:pt x="617943" y="585470"/>
                </a:moveTo>
                <a:lnTo>
                  <a:pt x="457072" y="585470"/>
                </a:lnTo>
                <a:lnTo>
                  <a:pt x="472079" y="603250"/>
                </a:lnTo>
                <a:lnTo>
                  <a:pt x="491020" y="617220"/>
                </a:lnTo>
                <a:lnTo>
                  <a:pt x="513094" y="626110"/>
                </a:lnTo>
                <a:lnTo>
                  <a:pt x="537502" y="628650"/>
                </a:lnTo>
                <a:lnTo>
                  <a:pt x="561911" y="626110"/>
                </a:lnTo>
                <a:lnTo>
                  <a:pt x="583990" y="617220"/>
                </a:lnTo>
                <a:lnTo>
                  <a:pt x="602935" y="603250"/>
                </a:lnTo>
                <a:lnTo>
                  <a:pt x="617943" y="585470"/>
                </a:lnTo>
                <a:close/>
              </a:path>
              <a:path w="889000" h="628650">
                <a:moveTo>
                  <a:pt x="346468" y="585470"/>
                </a:moveTo>
                <a:lnTo>
                  <a:pt x="312470" y="585470"/>
                </a:lnTo>
                <a:lnTo>
                  <a:pt x="315137" y="588010"/>
                </a:lnTo>
                <a:lnTo>
                  <a:pt x="318427" y="590550"/>
                </a:lnTo>
                <a:lnTo>
                  <a:pt x="324739" y="593090"/>
                </a:lnTo>
                <a:lnTo>
                  <a:pt x="335902" y="593090"/>
                </a:lnTo>
                <a:lnTo>
                  <a:pt x="342074" y="590550"/>
                </a:lnTo>
                <a:lnTo>
                  <a:pt x="346468" y="585470"/>
                </a:lnTo>
                <a:close/>
              </a:path>
              <a:path w="889000" h="628650">
                <a:moveTo>
                  <a:pt x="870887" y="584200"/>
                </a:moveTo>
                <a:lnTo>
                  <a:pt x="626008" y="584200"/>
                </a:lnTo>
                <a:lnTo>
                  <a:pt x="861860" y="586740"/>
                </a:lnTo>
                <a:lnTo>
                  <a:pt x="862025" y="586740"/>
                </a:lnTo>
                <a:lnTo>
                  <a:pt x="870887" y="584200"/>
                </a:lnTo>
                <a:close/>
              </a:path>
              <a:path w="889000" h="628650">
                <a:moveTo>
                  <a:pt x="388538" y="191770"/>
                </a:moveTo>
                <a:lnTo>
                  <a:pt x="381528" y="193040"/>
                </a:lnTo>
                <a:lnTo>
                  <a:pt x="375216" y="195580"/>
                </a:lnTo>
                <a:lnTo>
                  <a:pt x="370116" y="200660"/>
                </a:lnTo>
                <a:lnTo>
                  <a:pt x="364312" y="209550"/>
                </a:lnTo>
                <a:lnTo>
                  <a:pt x="317307" y="214630"/>
                </a:lnTo>
                <a:lnTo>
                  <a:pt x="272784" y="228600"/>
                </a:lnTo>
                <a:lnTo>
                  <a:pt x="231750" y="250190"/>
                </a:lnTo>
                <a:lnTo>
                  <a:pt x="195211" y="280670"/>
                </a:lnTo>
                <a:lnTo>
                  <a:pt x="141719" y="334010"/>
                </a:lnTo>
                <a:lnTo>
                  <a:pt x="136423" y="339090"/>
                </a:lnTo>
                <a:lnTo>
                  <a:pt x="130629" y="342900"/>
                </a:lnTo>
                <a:lnTo>
                  <a:pt x="124420" y="346710"/>
                </a:lnTo>
                <a:lnTo>
                  <a:pt x="117881" y="349250"/>
                </a:lnTo>
                <a:lnTo>
                  <a:pt x="73088" y="365760"/>
                </a:lnTo>
                <a:lnTo>
                  <a:pt x="43221" y="382270"/>
                </a:lnTo>
                <a:lnTo>
                  <a:pt x="20146" y="406400"/>
                </a:lnTo>
                <a:lnTo>
                  <a:pt x="5271" y="435610"/>
                </a:lnTo>
                <a:lnTo>
                  <a:pt x="0" y="469900"/>
                </a:lnTo>
                <a:lnTo>
                  <a:pt x="0" y="518160"/>
                </a:lnTo>
                <a:lnTo>
                  <a:pt x="5271" y="544830"/>
                </a:lnTo>
                <a:lnTo>
                  <a:pt x="19637" y="565150"/>
                </a:lnTo>
                <a:lnTo>
                  <a:pt x="40922" y="580390"/>
                </a:lnTo>
                <a:lnTo>
                  <a:pt x="66954" y="585470"/>
                </a:lnTo>
                <a:lnTo>
                  <a:pt x="623366" y="585470"/>
                </a:lnTo>
                <a:lnTo>
                  <a:pt x="626008" y="584200"/>
                </a:lnTo>
                <a:lnTo>
                  <a:pt x="870887" y="584200"/>
                </a:lnTo>
                <a:lnTo>
                  <a:pt x="873305" y="582930"/>
                </a:lnTo>
                <a:lnTo>
                  <a:pt x="174993" y="582930"/>
                </a:lnTo>
                <a:lnTo>
                  <a:pt x="155606" y="579120"/>
                </a:lnTo>
                <a:lnTo>
                  <a:pt x="139750" y="568960"/>
                </a:lnTo>
                <a:lnTo>
                  <a:pt x="129048" y="552450"/>
                </a:lnTo>
                <a:lnTo>
                  <a:pt x="126429" y="539750"/>
                </a:lnTo>
                <a:lnTo>
                  <a:pt x="66954" y="539750"/>
                </a:lnTo>
                <a:lnTo>
                  <a:pt x="58724" y="537210"/>
                </a:lnTo>
                <a:lnTo>
                  <a:pt x="51998" y="533400"/>
                </a:lnTo>
                <a:lnTo>
                  <a:pt x="47460" y="527050"/>
                </a:lnTo>
                <a:lnTo>
                  <a:pt x="45796" y="518160"/>
                </a:lnTo>
                <a:lnTo>
                  <a:pt x="45796" y="469900"/>
                </a:lnTo>
                <a:lnTo>
                  <a:pt x="57631" y="431800"/>
                </a:lnTo>
                <a:lnTo>
                  <a:pt x="88734" y="408940"/>
                </a:lnTo>
                <a:lnTo>
                  <a:pt x="133540" y="392430"/>
                </a:lnTo>
                <a:lnTo>
                  <a:pt x="144666" y="387350"/>
                </a:lnTo>
                <a:lnTo>
                  <a:pt x="155225" y="381000"/>
                </a:lnTo>
                <a:lnTo>
                  <a:pt x="165080" y="374650"/>
                </a:lnTo>
                <a:lnTo>
                  <a:pt x="174091" y="365760"/>
                </a:lnTo>
                <a:lnTo>
                  <a:pt x="227583" y="312420"/>
                </a:lnTo>
                <a:lnTo>
                  <a:pt x="249940" y="293370"/>
                </a:lnTo>
                <a:lnTo>
                  <a:pt x="274537" y="278130"/>
                </a:lnTo>
                <a:lnTo>
                  <a:pt x="301012" y="266700"/>
                </a:lnTo>
                <a:lnTo>
                  <a:pt x="329006" y="259080"/>
                </a:lnTo>
                <a:lnTo>
                  <a:pt x="411632" y="259080"/>
                </a:lnTo>
                <a:lnTo>
                  <a:pt x="411632" y="255270"/>
                </a:lnTo>
                <a:lnTo>
                  <a:pt x="536315" y="255270"/>
                </a:lnTo>
                <a:lnTo>
                  <a:pt x="528226" y="247650"/>
                </a:lnTo>
                <a:lnTo>
                  <a:pt x="488060" y="224790"/>
                </a:lnTo>
                <a:lnTo>
                  <a:pt x="488173" y="210820"/>
                </a:lnTo>
                <a:lnTo>
                  <a:pt x="434836" y="210820"/>
                </a:lnTo>
                <a:lnTo>
                  <a:pt x="427221" y="209550"/>
                </a:lnTo>
                <a:lnTo>
                  <a:pt x="419540" y="209550"/>
                </a:lnTo>
                <a:lnTo>
                  <a:pt x="411797" y="208280"/>
                </a:lnTo>
                <a:lnTo>
                  <a:pt x="410768" y="208280"/>
                </a:lnTo>
                <a:lnTo>
                  <a:pt x="408901" y="201930"/>
                </a:lnTo>
                <a:lnTo>
                  <a:pt x="403440" y="195580"/>
                </a:lnTo>
                <a:lnTo>
                  <a:pt x="395731" y="193040"/>
                </a:lnTo>
                <a:lnTo>
                  <a:pt x="388538" y="191770"/>
                </a:lnTo>
                <a:close/>
              </a:path>
              <a:path w="889000" h="628650">
                <a:moveTo>
                  <a:pt x="254582" y="483870"/>
                </a:moveTo>
                <a:lnTo>
                  <a:pt x="174993" y="483870"/>
                </a:lnTo>
                <a:lnTo>
                  <a:pt x="194392" y="487680"/>
                </a:lnTo>
                <a:lnTo>
                  <a:pt x="210251" y="497840"/>
                </a:lnTo>
                <a:lnTo>
                  <a:pt x="220952" y="514350"/>
                </a:lnTo>
                <a:lnTo>
                  <a:pt x="224878" y="533400"/>
                </a:lnTo>
                <a:lnTo>
                  <a:pt x="220952" y="552450"/>
                </a:lnTo>
                <a:lnTo>
                  <a:pt x="210251" y="568960"/>
                </a:lnTo>
                <a:lnTo>
                  <a:pt x="194392" y="579120"/>
                </a:lnTo>
                <a:lnTo>
                  <a:pt x="174993" y="582930"/>
                </a:lnTo>
                <a:lnTo>
                  <a:pt x="537502" y="582930"/>
                </a:lnTo>
                <a:lnTo>
                  <a:pt x="518102" y="579120"/>
                </a:lnTo>
                <a:lnTo>
                  <a:pt x="502243" y="568960"/>
                </a:lnTo>
                <a:lnTo>
                  <a:pt x="491542" y="552450"/>
                </a:lnTo>
                <a:lnTo>
                  <a:pt x="488925" y="539750"/>
                </a:lnTo>
                <a:lnTo>
                  <a:pt x="270370" y="539750"/>
                </a:lnTo>
                <a:lnTo>
                  <a:pt x="270497" y="537210"/>
                </a:lnTo>
                <a:lnTo>
                  <a:pt x="270662" y="535940"/>
                </a:lnTo>
                <a:lnTo>
                  <a:pt x="270662" y="533400"/>
                </a:lnTo>
                <a:lnTo>
                  <a:pt x="263132" y="496570"/>
                </a:lnTo>
                <a:lnTo>
                  <a:pt x="254582" y="483870"/>
                </a:lnTo>
                <a:close/>
              </a:path>
              <a:path w="889000" h="628650">
                <a:moveTo>
                  <a:pt x="617340" y="483870"/>
                </a:moveTo>
                <a:lnTo>
                  <a:pt x="537502" y="483870"/>
                </a:lnTo>
                <a:lnTo>
                  <a:pt x="556894" y="487680"/>
                </a:lnTo>
                <a:lnTo>
                  <a:pt x="572749" y="497840"/>
                </a:lnTo>
                <a:lnTo>
                  <a:pt x="583448" y="514350"/>
                </a:lnTo>
                <a:lnTo>
                  <a:pt x="587375" y="533400"/>
                </a:lnTo>
                <a:lnTo>
                  <a:pt x="583448" y="552450"/>
                </a:lnTo>
                <a:lnTo>
                  <a:pt x="572749" y="568960"/>
                </a:lnTo>
                <a:lnTo>
                  <a:pt x="556894" y="579120"/>
                </a:lnTo>
                <a:lnTo>
                  <a:pt x="537502" y="582930"/>
                </a:lnTo>
                <a:lnTo>
                  <a:pt x="873305" y="582930"/>
                </a:lnTo>
                <a:lnTo>
                  <a:pt x="878143" y="580390"/>
                </a:lnTo>
                <a:lnTo>
                  <a:pt x="883058" y="572770"/>
                </a:lnTo>
                <a:lnTo>
                  <a:pt x="884897" y="563880"/>
                </a:lnTo>
                <a:lnTo>
                  <a:pt x="885053" y="541020"/>
                </a:lnTo>
                <a:lnTo>
                  <a:pt x="839266" y="541020"/>
                </a:lnTo>
                <a:lnTo>
                  <a:pt x="681469" y="538480"/>
                </a:lnTo>
                <a:lnTo>
                  <a:pt x="683186" y="533400"/>
                </a:lnTo>
                <a:lnTo>
                  <a:pt x="633133" y="533400"/>
                </a:lnTo>
                <a:lnTo>
                  <a:pt x="625382" y="495300"/>
                </a:lnTo>
                <a:lnTo>
                  <a:pt x="617340" y="483870"/>
                </a:lnTo>
                <a:close/>
              </a:path>
              <a:path w="889000" h="628650">
                <a:moveTo>
                  <a:pt x="773226" y="356870"/>
                </a:moveTo>
                <a:lnTo>
                  <a:pt x="764447" y="359410"/>
                </a:lnTo>
                <a:lnTo>
                  <a:pt x="757124" y="364490"/>
                </a:lnTo>
                <a:lnTo>
                  <a:pt x="752090" y="370840"/>
                </a:lnTo>
                <a:lnTo>
                  <a:pt x="750176" y="379730"/>
                </a:lnTo>
                <a:lnTo>
                  <a:pt x="751915" y="388620"/>
                </a:lnTo>
                <a:lnTo>
                  <a:pt x="756777" y="396240"/>
                </a:lnTo>
                <a:lnTo>
                  <a:pt x="764024" y="401320"/>
                </a:lnTo>
                <a:lnTo>
                  <a:pt x="772922" y="402590"/>
                </a:lnTo>
                <a:lnTo>
                  <a:pt x="840206" y="403860"/>
                </a:lnTo>
                <a:lnTo>
                  <a:pt x="839266" y="541020"/>
                </a:lnTo>
                <a:lnTo>
                  <a:pt x="885053" y="541020"/>
                </a:lnTo>
                <a:lnTo>
                  <a:pt x="886300" y="358140"/>
                </a:lnTo>
                <a:lnTo>
                  <a:pt x="840524" y="358140"/>
                </a:lnTo>
                <a:lnTo>
                  <a:pt x="773226" y="356870"/>
                </a:lnTo>
                <a:close/>
              </a:path>
              <a:path w="889000" h="628650">
                <a:moveTo>
                  <a:pt x="174993" y="438150"/>
                </a:moveTo>
                <a:lnTo>
                  <a:pt x="137795" y="445770"/>
                </a:lnTo>
                <a:lnTo>
                  <a:pt x="107386" y="466090"/>
                </a:lnTo>
                <a:lnTo>
                  <a:pt x="86866" y="496570"/>
                </a:lnTo>
                <a:lnTo>
                  <a:pt x="79336" y="533400"/>
                </a:lnTo>
                <a:lnTo>
                  <a:pt x="79336" y="535940"/>
                </a:lnTo>
                <a:lnTo>
                  <a:pt x="79514" y="537210"/>
                </a:lnTo>
                <a:lnTo>
                  <a:pt x="79628" y="539750"/>
                </a:lnTo>
                <a:lnTo>
                  <a:pt x="126429" y="539750"/>
                </a:lnTo>
                <a:lnTo>
                  <a:pt x="125120" y="533400"/>
                </a:lnTo>
                <a:lnTo>
                  <a:pt x="129048" y="514350"/>
                </a:lnTo>
                <a:lnTo>
                  <a:pt x="139750" y="497840"/>
                </a:lnTo>
                <a:lnTo>
                  <a:pt x="155606" y="487680"/>
                </a:lnTo>
                <a:lnTo>
                  <a:pt x="174993" y="483870"/>
                </a:lnTo>
                <a:lnTo>
                  <a:pt x="254582" y="483870"/>
                </a:lnTo>
                <a:lnTo>
                  <a:pt x="242611" y="466090"/>
                </a:lnTo>
                <a:lnTo>
                  <a:pt x="212197" y="445770"/>
                </a:lnTo>
                <a:lnTo>
                  <a:pt x="174993" y="438150"/>
                </a:lnTo>
                <a:close/>
              </a:path>
              <a:path w="889000" h="628650">
                <a:moveTo>
                  <a:pt x="411632" y="259080"/>
                </a:moveTo>
                <a:lnTo>
                  <a:pt x="329006" y="259080"/>
                </a:lnTo>
                <a:lnTo>
                  <a:pt x="221805" y="408940"/>
                </a:lnTo>
                <a:lnTo>
                  <a:pt x="218885" y="414020"/>
                </a:lnTo>
                <a:lnTo>
                  <a:pt x="217609" y="420370"/>
                </a:lnTo>
                <a:lnTo>
                  <a:pt x="218003" y="426720"/>
                </a:lnTo>
                <a:lnTo>
                  <a:pt x="220090" y="431800"/>
                </a:lnTo>
                <a:lnTo>
                  <a:pt x="224002" y="439420"/>
                </a:lnTo>
                <a:lnTo>
                  <a:pt x="231876" y="444500"/>
                </a:lnTo>
                <a:lnTo>
                  <a:pt x="306527" y="444500"/>
                </a:lnTo>
                <a:lnTo>
                  <a:pt x="306527" y="539750"/>
                </a:lnTo>
                <a:lnTo>
                  <a:pt x="379514" y="539750"/>
                </a:lnTo>
                <a:lnTo>
                  <a:pt x="408497" y="499110"/>
                </a:lnTo>
                <a:lnTo>
                  <a:pt x="352323" y="499110"/>
                </a:lnTo>
                <a:lnTo>
                  <a:pt x="352323" y="421640"/>
                </a:lnTo>
                <a:lnTo>
                  <a:pt x="350522" y="412750"/>
                </a:lnTo>
                <a:lnTo>
                  <a:pt x="345613" y="405130"/>
                </a:lnTo>
                <a:lnTo>
                  <a:pt x="338334" y="401320"/>
                </a:lnTo>
                <a:lnTo>
                  <a:pt x="329425" y="398780"/>
                </a:lnTo>
                <a:lnTo>
                  <a:pt x="284937" y="398780"/>
                </a:lnTo>
                <a:lnTo>
                  <a:pt x="365848" y="285750"/>
                </a:lnTo>
                <a:lnTo>
                  <a:pt x="411632" y="285750"/>
                </a:lnTo>
                <a:lnTo>
                  <a:pt x="411632" y="259080"/>
                </a:lnTo>
                <a:close/>
              </a:path>
              <a:path w="889000" h="628650">
                <a:moveTo>
                  <a:pt x="537502" y="438150"/>
                </a:moveTo>
                <a:lnTo>
                  <a:pt x="500302" y="445770"/>
                </a:lnTo>
                <a:lnTo>
                  <a:pt x="469888" y="466090"/>
                </a:lnTo>
                <a:lnTo>
                  <a:pt x="449364" y="496570"/>
                </a:lnTo>
                <a:lnTo>
                  <a:pt x="441833" y="533400"/>
                </a:lnTo>
                <a:lnTo>
                  <a:pt x="441833" y="535940"/>
                </a:lnTo>
                <a:lnTo>
                  <a:pt x="442010" y="537210"/>
                </a:lnTo>
                <a:lnTo>
                  <a:pt x="442125" y="539750"/>
                </a:lnTo>
                <a:lnTo>
                  <a:pt x="488925" y="539750"/>
                </a:lnTo>
                <a:lnTo>
                  <a:pt x="487616" y="533400"/>
                </a:lnTo>
                <a:lnTo>
                  <a:pt x="491542" y="514350"/>
                </a:lnTo>
                <a:lnTo>
                  <a:pt x="502243" y="497840"/>
                </a:lnTo>
                <a:lnTo>
                  <a:pt x="518102" y="487680"/>
                </a:lnTo>
                <a:lnTo>
                  <a:pt x="537502" y="483870"/>
                </a:lnTo>
                <a:lnTo>
                  <a:pt x="617340" y="483870"/>
                </a:lnTo>
                <a:lnTo>
                  <a:pt x="604829" y="466090"/>
                </a:lnTo>
                <a:lnTo>
                  <a:pt x="574520" y="445770"/>
                </a:lnTo>
                <a:lnTo>
                  <a:pt x="537502" y="438150"/>
                </a:lnTo>
                <a:close/>
              </a:path>
              <a:path w="889000" h="628650">
                <a:moveTo>
                  <a:pt x="536315" y="255270"/>
                </a:moveTo>
                <a:lnTo>
                  <a:pt x="411797" y="255270"/>
                </a:lnTo>
                <a:lnTo>
                  <a:pt x="462353" y="264160"/>
                </a:lnTo>
                <a:lnTo>
                  <a:pt x="506082" y="288290"/>
                </a:lnTo>
                <a:lnTo>
                  <a:pt x="539381" y="326390"/>
                </a:lnTo>
                <a:lnTo>
                  <a:pt x="564424" y="387350"/>
                </a:lnTo>
                <a:lnTo>
                  <a:pt x="574389" y="398780"/>
                </a:lnTo>
                <a:lnTo>
                  <a:pt x="587469" y="406400"/>
                </a:lnTo>
                <a:lnTo>
                  <a:pt x="602589" y="408940"/>
                </a:lnTo>
                <a:lnTo>
                  <a:pt x="639000" y="408940"/>
                </a:lnTo>
                <a:lnTo>
                  <a:pt x="639000" y="524510"/>
                </a:lnTo>
                <a:lnTo>
                  <a:pt x="636752" y="529590"/>
                </a:lnTo>
                <a:lnTo>
                  <a:pt x="633133" y="533400"/>
                </a:lnTo>
                <a:lnTo>
                  <a:pt x="683186" y="533400"/>
                </a:lnTo>
                <a:lnTo>
                  <a:pt x="683615" y="532130"/>
                </a:lnTo>
                <a:lnTo>
                  <a:pt x="684796" y="525780"/>
                </a:lnTo>
                <a:lnTo>
                  <a:pt x="684796" y="407670"/>
                </a:lnTo>
                <a:lnTo>
                  <a:pt x="681260" y="391160"/>
                </a:lnTo>
                <a:lnTo>
                  <a:pt x="671622" y="375920"/>
                </a:lnTo>
                <a:lnTo>
                  <a:pt x="657337" y="367030"/>
                </a:lnTo>
                <a:lnTo>
                  <a:pt x="639864" y="363220"/>
                </a:lnTo>
                <a:lnTo>
                  <a:pt x="603288" y="363220"/>
                </a:lnTo>
                <a:lnTo>
                  <a:pt x="587503" y="318770"/>
                </a:lnTo>
                <a:lnTo>
                  <a:pt x="561928" y="279400"/>
                </a:lnTo>
                <a:lnTo>
                  <a:pt x="536315" y="255270"/>
                </a:lnTo>
                <a:close/>
              </a:path>
              <a:path w="889000" h="628650">
                <a:moveTo>
                  <a:pt x="411632" y="285750"/>
                </a:moveTo>
                <a:lnTo>
                  <a:pt x="365848" y="285750"/>
                </a:lnTo>
                <a:lnTo>
                  <a:pt x="365848" y="361950"/>
                </a:lnTo>
                <a:lnTo>
                  <a:pt x="367649" y="372110"/>
                </a:lnTo>
                <a:lnTo>
                  <a:pt x="372557" y="378460"/>
                </a:lnTo>
                <a:lnTo>
                  <a:pt x="379832" y="383540"/>
                </a:lnTo>
                <a:lnTo>
                  <a:pt x="388734" y="386080"/>
                </a:lnTo>
                <a:lnTo>
                  <a:pt x="433222" y="386080"/>
                </a:lnTo>
                <a:lnTo>
                  <a:pt x="352323" y="499110"/>
                </a:lnTo>
                <a:lnTo>
                  <a:pt x="408497" y="499110"/>
                </a:lnTo>
                <a:lnTo>
                  <a:pt x="496354" y="375920"/>
                </a:lnTo>
                <a:lnTo>
                  <a:pt x="499275" y="370840"/>
                </a:lnTo>
                <a:lnTo>
                  <a:pt x="500554" y="364490"/>
                </a:lnTo>
                <a:lnTo>
                  <a:pt x="500161" y="358140"/>
                </a:lnTo>
                <a:lnTo>
                  <a:pt x="498068" y="351790"/>
                </a:lnTo>
                <a:lnTo>
                  <a:pt x="494144" y="344170"/>
                </a:lnTo>
                <a:lnTo>
                  <a:pt x="486283" y="339090"/>
                </a:lnTo>
                <a:lnTo>
                  <a:pt x="411632" y="339090"/>
                </a:lnTo>
                <a:lnTo>
                  <a:pt x="411632" y="285750"/>
                </a:lnTo>
                <a:close/>
              </a:path>
              <a:path w="889000" h="628650">
                <a:moveTo>
                  <a:pt x="888429" y="45720"/>
                </a:moveTo>
                <a:lnTo>
                  <a:pt x="489508" y="45720"/>
                </a:lnTo>
                <a:lnTo>
                  <a:pt x="842619" y="48260"/>
                </a:lnTo>
                <a:lnTo>
                  <a:pt x="842086" y="127000"/>
                </a:lnTo>
                <a:lnTo>
                  <a:pt x="773404" y="127000"/>
                </a:lnTo>
                <a:lnTo>
                  <a:pt x="764535" y="128270"/>
                </a:lnTo>
                <a:lnTo>
                  <a:pt x="757275" y="133350"/>
                </a:lnTo>
                <a:lnTo>
                  <a:pt x="752359" y="140970"/>
                </a:lnTo>
                <a:lnTo>
                  <a:pt x="750519" y="149860"/>
                </a:lnTo>
                <a:lnTo>
                  <a:pt x="752254" y="158750"/>
                </a:lnTo>
                <a:lnTo>
                  <a:pt x="757108" y="166370"/>
                </a:lnTo>
                <a:lnTo>
                  <a:pt x="764351" y="171450"/>
                </a:lnTo>
                <a:lnTo>
                  <a:pt x="773252" y="172720"/>
                </a:lnTo>
                <a:lnTo>
                  <a:pt x="841768" y="172720"/>
                </a:lnTo>
                <a:lnTo>
                  <a:pt x="841298" y="242570"/>
                </a:lnTo>
                <a:lnTo>
                  <a:pt x="773849" y="242570"/>
                </a:lnTo>
                <a:lnTo>
                  <a:pt x="764986" y="243840"/>
                </a:lnTo>
                <a:lnTo>
                  <a:pt x="757729" y="248920"/>
                </a:lnTo>
                <a:lnTo>
                  <a:pt x="752810" y="256540"/>
                </a:lnTo>
                <a:lnTo>
                  <a:pt x="750963" y="265430"/>
                </a:lnTo>
                <a:lnTo>
                  <a:pt x="752701" y="274320"/>
                </a:lnTo>
                <a:lnTo>
                  <a:pt x="757559" y="280670"/>
                </a:lnTo>
                <a:lnTo>
                  <a:pt x="764806" y="285750"/>
                </a:lnTo>
                <a:lnTo>
                  <a:pt x="773709" y="288290"/>
                </a:lnTo>
                <a:lnTo>
                  <a:pt x="840981" y="288290"/>
                </a:lnTo>
                <a:lnTo>
                  <a:pt x="840524" y="358140"/>
                </a:lnTo>
                <a:lnTo>
                  <a:pt x="886300" y="358140"/>
                </a:lnTo>
                <a:lnTo>
                  <a:pt x="888429" y="45720"/>
                </a:lnTo>
                <a:close/>
              </a:path>
              <a:path w="889000" h="628650">
                <a:moveTo>
                  <a:pt x="466928" y="0"/>
                </a:moveTo>
                <a:lnTo>
                  <a:pt x="466775" y="0"/>
                </a:lnTo>
                <a:lnTo>
                  <a:pt x="457900" y="1270"/>
                </a:lnTo>
                <a:lnTo>
                  <a:pt x="450640" y="6350"/>
                </a:lnTo>
                <a:lnTo>
                  <a:pt x="445723" y="12700"/>
                </a:lnTo>
                <a:lnTo>
                  <a:pt x="443877" y="21590"/>
                </a:lnTo>
                <a:lnTo>
                  <a:pt x="442379" y="210820"/>
                </a:lnTo>
                <a:lnTo>
                  <a:pt x="488173" y="210820"/>
                </a:lnTo>
                <a:lnTo>
                  <a:pt x="489508" y="45720"/>
                </a:lnTo>
                <a:lnTo>
                  <a:pt x="888429" y="45720"/>
                </a:lnTo>
                <a:lnTo>
                  <a:pt x="874736" y="3810"/>
                </a:lnTo>
                <a:lnTo>
                  <a:pt x="865835" y="2540"/>
                </a:lnTo>
                <a:lnTo>
                  <a:pt x="466928" y="0"/>
                </a:lnTo>
                <a:close/>
              </a:path>
            </a:pathLst>
          </a:custGeom>
          <a:solidFill>
            <a:srgbClr val="417BA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1686780" y="2199659"/>
            <a:ext cx="3355975" cy="1350645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24765">
              <a:lnSpc>
                <a:spcPct val="100000"/>
              </a:lnSpc>
              <a:spcBef>
                <a:spcPts val="140"/>
              </a:spcBef>
            </a:pPr>
            <a:r>
              <a:rPr sz="800" b="1" spc="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EJE</a:t>
            </a:r>
            <a:r>
              <a:rPr sz="800" b="1" spc="1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800" b="1" spc="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ESTRATÉGICO</a:t>
            </a:r>
            <a:r>
              <a:rPr sz="800" b="1" spc="1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800" b="1" spc="-5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11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CONTAMINACIÓN</a:t>
            </a:r>
            <a:r>
              <a:rPr sz="1100" b="1" spc="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ATMOSFÉRICA</a:t>
            </a:r>
            <a:r>
              <a:rPr sz="1100" b="1" spc="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sz="1100" b="1" spc="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00" b="1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SALUD</a:t>
            </a:r>
            <a:endParaRPr sz="11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sz="95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Línea</a:t>
            </a:r>
            <a:r>
              <a:rPr sz="950" b="1" spc="1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950" b="1" spc="114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Actuación</a:t>
            </a:r>
            <a:r>
              <a:rPr sz="950" b="1" spc="114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b="1" spc="-5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sz="95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700" marR="5080">
              <a:lnSpc>
                <a:spcPct val="103000"/>
              </a:lnSpc>
            </a:pPr>
            <a:r>
              <a:rPr sz="950" spc="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Mejorar</a:t>
            </a:r>
            <a:r>
              <a:rPr sz="950" spc="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spc="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</a:t>
            </a:r>
            <a:r>
              <a:rPr sz="950" spc="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spc="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conocimiento</a:t>
            </a:r>
            <a:r>
              <a:rPr sz="950" spc="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spc="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sobre</a:t>
            </a:r>
            <a:r>
              <a:rPr sz="950" spc="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spc="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</a:t>
            </a:r>
            <a:r>
              <a:rPr sz="950" spc="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spc="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impactos</a:t>
            </a:r>
            <a:r>
              <a:rPr sz="950" spc="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spc="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950" spc="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spc="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</a:t>
            </a:r>
            <a:r>
              <a:rPr sz="950" spc="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contaminación</a:t>
            </a:r>
            <a:r>
              <a:rPr sz="950" spc="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atmosférica</a:t>
            </a:r>
            <a:r>
              <a:rPr sz="950" spc="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spc="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</a:t>
            </a:r>
            <a:r>
              <a:rPr sz="950" spc="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spc="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</a:t>
            </a:r>
            <a:r>
              <a:rPr sz="950" spc="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spc="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salud</a:t>
            </a:r>
            <a:r>
              <a:rPr sz="950" spc="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spc="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950" spc="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spc="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</a:t>
            </a:r>
            <a:r>
              <a:rPr sz="950" spc="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spc="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población</a:t>
            </a:r>
            <a:r>
              <a:rPr sz="950" spc="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spc="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950" spc="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Euskadi.</a:t>
            </a:r>
            <a:endParaRPr sz="95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sz="95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Línea</a:t>
            </a:r>
            <a:r>
              <a:rPr sz="950" b="1" spc="1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950" b="1" spc="114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Actuación</a:t>
            </a:r>
            <a:r>
              <a:rPr sz="950" b="1" spc="114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b="1" spc="-5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endParaRPr sz="95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700" marR="480059">
              <a:lnSpc>
                <a:spcPct val="103000"/>
              </a:lnSpc>
            </a:pPr>
            <a:r>
              <a:rPr sz="95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Contribuir</a:t>
            </a:r>
            <a:r>
              <a:rPr sz="950" spc="4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sz="950" spc="5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</a:t>
            </a:r>
            <a:r>
              <a:rPr sz="950" spc="5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prevención</a:t>
            </a:r>
            <a:r>
              <a:rPr sz="950" spc="4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950" spc="5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efectos</a:t>
            </a:r>
            <a:r>
              <a:rPr sz="950" spc="5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nocivos</a:t>
            </a:r>
            <a:r>
              <a:rPr sz="950" spc="5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</a:t>
            </a:r>
            <a:r>
              <a:rPr sz="950" spc="4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</a:t>
            </a:r>
            <a:r>
              <a:rPr sz="950" spc="5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salud</a:t>
            </a:r>
            <a:r>
              <a:rPr sz="950" spc="5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derivados</a:t>
            </a:r>
            <a:r>
              <a:rPr sz="950" spc="6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950" spc="6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</a:t>
            </a:r>
            <a:r>
              <a:rPr sz="950" spc="6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contaminación</a:t>
            </a:r>
            <a:r>
              <a:rPr sz="950" spc="6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atmosférica.</a:t>
            </a:r>
            <a:endParaRPr sz="9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691338" y="2175675"/>
            <a:ext cx="2402205" cy="530860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sz="800" b="1" spc="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EJE</a:t>
            </a:r>
            <a:r>
              <a:rPr sz="800" b="1" spc="1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800" b="1" spc="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ESTRATÉGICO</a:t>
            </a:r>
            <a:r>
              <a:rPr sz="800" b="1" spc="1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800" b="1" spc="-5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endParaRPr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700" marR="5080">
              <a:lnSpc>
                <a:spcPts val="1210"/>
              </a:lnSpc>
              <a:spcBef>
                <a:spcPts val="390"/>
              </a:spcBef>
            </a:pPr>
            <a:r>
              <a:rPr sz="11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MEJORA</a:t>
            </a:r>
            <a:r>
              <a:rPr sz="1100" b="1" spc="5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</a:t>
            </a:r>
            <a:r>
              <a:rPr sz="1100" b="1" spc="5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CONTROL,</a:t>
            </a:r>
            <a:r>
              <a:rPr sz="1100" b="1" spc="5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SEGUIMIENTO</a:t>
            </a:r>
            <a:r>
              <a:rPr sz="1100" b="1" spc="5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00" b="1" spc="-5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sz="11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EVALUACIÓN</a:t>
            </a:r>
            <a:r>
              <a:rPr sz="1100" b="1" spc="3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100" b="1" spc="3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</a:t>
            </a:r>
            <a:r>
              <a:rPr sz="1100" b="1" spc="3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CALIDAD</a:t>
            </a:r>
            <a:r>
              <a:rPr sz="1100" b="1" spc="3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</a:t>
            </a:r>
            <a:r>
              <a:rPr sz="1100" b="1" spc="3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00" b="1" spc="-2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AIRE</a:t>
            </a:r>
            <a:endParaRPr sz="11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686780" y="3831324"/>
            <a:ext cx="3216910" cy="1581785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24765">
              <a:lnSpc>
                <a:spcPct val="100000"/>
              </a:lnSpc>
              <a:spcBef>
                <a:spcPts val="215"/>
              </a:spcBef>
            </a:pPr>
            <a:r>
              <a:rPr sz="800" b="1" spc="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EJE</a:t>
            </a:r>
            <a:r>
              <a:rPr sz="800" b="1" spc="1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800" b="1" spc="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ESTRATÉGICO</a:t>
            </a:r>
            <a:r>
              <a:rPr sz="800" b="1" spc="1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800" b="1" spc="-5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endParaRPr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b="1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MOVILIDAD</a:t>
            </a:r>
            <a:r>
              <a:rPr sz="1100" b="1" spc="55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00" b="1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SOSTENIBLE</a:t>
            </a:r>
            <a:r>
              <a:rPr sz="1100" b="1" spc="60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00" b="1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sz="1100" b="1" spc="55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00" b="1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REGENERACIÓN</a:t>
            </a:r>
            <a:r>
              <a:rPr sz="1100" b="1" spc="60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00" b="1" spc="-10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URBANA</a:t>
            </a:r>
            <a:endParaRPr sz="11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sz="950" b="1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Línea</a:t>
            </a:r>
            <a:r>
              <a:rPr sz="950" b="1" spc="110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b="1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950" b="1" spc="114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b="1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Actuación</a:t>
            </a:r>
            <a:r>
              <a:rPr sz="950" b="1" spc="114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b="1" spc="-50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endParaRPr sz="95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sz="950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Fomento</a:t>
            </a:r>
            <a:r>
              <a:rPr sz="950" spc="60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950" spc="65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</a:t>
            </a:r>
            <a:r>
              <a:rPr sz="950" spc="65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movilidad</a:t>
            </a:r>
            <a:r>
              <a:rPr sz="950" spc="65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limpia</a:t>
            </a:r>
            <a:r>
              <a:rPr sz="950" spc="60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sz="950" spc="65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spc="-10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sostenible.</a:t>
            </a:r>
            <a:endParaRPr sz="95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sz="950" b="1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Línea</a:t>
            </a:r>
            <a:r>
              <a:rPr sz="950" b="1" spc="110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b="1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950" b="1" spc="114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b="1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Actuación</a:t>
            </a:r>
            <a:r>
              <a:rPr sz="950" b="1" spc="114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b="1" spc="-50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endParaRPr sz="95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950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Planiﬁcación</a:t>
            </a:r>
            <a:r>
              <a:rPr sz="950" spc="85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950" spc="85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</a:t>
            </a:r>
            <a:r>
              <a:rPr sz="950" spc="85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movilidad</a:t>
            </a:r>
            <a:r>
              <a:rPr sz="950" spc="85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más</a:t>
            </a:r>
            <a:r>
              <a:rPr sz="950" spc="85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spc="-10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sostenible.</a:t>
            </a:r>
            <a:endParaRPr sz="95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700">
              <a:lnSpc>
                <a:spcPct val="100000"/>
              </a:lnSpc>
              <a:spcBef>
                <a:spcPts val="550"/>
              </a:spcBef>
            </a:pPr>
            <a:r>
              <a:rPr sz="950" b="1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Línea</a:t>
            </a:r>
            <a:r>
              <a:rPr sz="950" b="1" spc="110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b="1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950" b="1" spc="114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b="1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Actuación</a:t>
            </a:r>
            <a:r>
              <a:rPr sz="950" b="1" spc="114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b="1" spc="-50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endParaRPr sz="95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700" marR="40005">
              <a:lnSpc>
                <a:spcPct val="103000"/>
              </a:lnSpc>
            </a:pPr>
            <a:r>
              <a:rPr sz="950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Planiﬁcación</a:t>
            </a:r>
            <a:r>
              <a:rPr sz="950" spc="95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urbana</a:t>
            </a:r>
            <a:r>
              <a:rPr sz="950" spc="95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</a:t>
            </a:r>
            <a:r>
              <a:rPr sz="950" spc="100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</a:t>
            </a:r>
            <a:r>
              <a:rPr sz="950" spc="95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fomento</a:t>
            </a:r>
            <a:r>
              <a:rPr sz="950" spc="95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950" spc="100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</a:t>
            </a:r>
            <a:r>
              <a:rPr sz="950" spc="95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movilidad</a:t>
            </a:r>
            <a:r>
              <a:rPr sz="950" spc="100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activa</a:t>
            </a:r>
            <a:r>
              <a:rPr sz="950" spc="95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spc="-50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sz="950" spc="10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regeneración</a:t>
            </a:r>
            <a:r>
              <a:rPr sz="950" spc="100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spc="10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urbana</a:t>
            </a:r>
            <a:r>
              <a:rPr sz="950" spc="100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spc="10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</a:t>
            </a:r>
            <a:r>
              <a:rPr sz="950" spc="100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spc="10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favorezca</a:t>
            </a:r>
            <a:r>
              <a:rPr sz="950" spc="100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spc="10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entornos</a:t>
            </a:r>
            <a:r>
              <a:rPr sz="950" spc="100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spc="-10" dirty="0">
                <a:solidFill>
                  <a:srgbClr val="417BA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saludables.</a:t>
            </a:r>
            <a:endParaRPr sz="9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691338" y="3807185"/>
            <a:ext cx="3296285" cy="706755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sz="800" b="1" spc="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EJE</a:t>
            </a:r>
            <a:r>
              <a:rPr sz="800" b="1" spc="1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800" b="1" spc="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ESTRATÉGICO</a:t>
            </a:r>
            <a:r>
              <a:rPr sz="800" b="1" spc="1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800" b="1" spc="-5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endParaRPr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700" marR="5080" indent="-635">
              <a:lnSpc>
                <a:spcPts val="1210"/>
              </a:lnSpc>
              <a:spcBef>
                <a:spcPts val="484"/>
              </a:spcBef>
            </a:pPr>
            <a:r>
              <a:rPr sz="1100" b="1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FORMACIÓN,</a:t>
            </a:r>
            <a:r>
              <a:rPr sz="1100" b="1" spc="55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00" b="1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SENSIBILIZACIÓN</a:t>
            </a:r>
            <a:r>
              <a:rPr sz="1100" b="1" spc="55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00" b="1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sz="1100" b="1" spc="55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00" b="1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CONCIENCIACIÓN</a:t>
            </a:r>
            <a:r>
              <a:rPr sz="1100" b="1" spc="60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00" b="1" spc="-25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100" b="1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LA</a:t>
            </a:r>
            <a:r>
              <a:rPr sz="1100" b="1" spc="35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00" b="1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CIUDADANÍA</a:t>
            </a:r>
            <a:r>
              <a:rPr sz="1100" b="1" spc="40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00" b="1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</a:t>
            </a:r>
            <a:r>
              <a:rPr sz="1100" b="1" spc="40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00" b="1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MATERIA</a:t>
            </a:r>
            <a:r>
              <a:rPr sz="1100" b="1" spc="40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00" b="1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100" b="1" spc="35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00" b="1" spc="-10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CONTAMINACIÓN ATMOSFÉRICA</a:t>
            </a:r>
            <a:endParaRPr sz="11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696206" y="5693859"/>
            <a:ext cx="3511550" cy="121285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5875">
              <a:lnSpc>
                <a:spcPct val="100000"/>
              </a:lnSpc>
              <a:spcBef>
                <a:spcPts val="140"/>
              </a:spcBef>
            </a:pPr>
            <a:r>
              <a:rPr sz="800" b="1" spc="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EJE</a:t>
            </a:r>
            <a:r>
              <a:rPr sz="800" b="1" spc="1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800" b="1" spc="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ESTRATÉGICO</a:t>
            </a:r>
            <a:r>
              <a:rPr sz="800" b="1" spc="1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800" b="1" spc="-5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endParaRPr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700" marR="663575">
              <a:lnSpc>
                <a:spcPts val="1210"/>
              </a:lnSpc>
              <a:spcBef>
                <a:spcPts val="200"/>
              </a:spcBef>
            </a:pPr>
            <a:r>
              <a:rPr sz="1100" b="1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REDUCCIÓN</a:t>
            </a:r>
            <a:r>
              <a:rPr sz="1100" b="1" spc="25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00" b="1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100" b="1" spc="25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00" b="1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</a:t>
            </a:r>
            <a:r>
              <a:rPr sz="1100" b="1" spc="25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00" b="1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CONTAMINACIÓN</a:t>
            </a:r>
            <a:r>
              <a:rPr sz="1100" b="1" spc="30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00" b="1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</a:t>
            </a:r>
            <a:r>
              <a:rPr sz="1100" b="1" spc="25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00" b="1" spc="-20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OTROS </a:t>
            </a:r>
            <a:r>
              <a:rPr sz="1100" b="1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SECTORES</a:t>
            </a:r>
            <a:r>
              <a:rPr sz="1100" b="1" spc="125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00" b="1" spc="-20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CLAVE</a:t>
            </a:r>
            <a:endParaRPr sz="11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700">
              <a:lnSpc>
                <a:spcPts val="1195"/>
              </a:lnSpc>
              <a:spcBef>
                <a:spcPts val="434"/>
              </a:spcBef>
            </a:pPr>
            <a:r>
              <a:rPr sz="1000" b="1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Línea</a:t>
            </a:r>
            <a:r>
              <a:rPr sz="1000" b="1" spc="10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000" b="1" spc="15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Actuación</a:t>
            </a:r>
            <a:r>
              <a:rPr sz="1000" b="1" spc="15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spc="-50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  <a:endParaRPr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700">
              <a:lnSpc>
                <a:spcPts val="1195"/>
              </a:lnSpc>
            </a:pPr>
            <a:r>
              <a:rPr sz="1000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Potenciación de</a:t>
            </a:r>
            <a:r>
              <a:rPr sz="1000" spc="5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eﬁciencia</a:t>
            </a:r>
            <a:r>
              <a:rPr sz="1000" spc="5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energética</a:t>
            </a:r>
            <a:r>
              <a:rPr sz="1000" spc="5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las</a:t>
            </a:r>
            <a:r>
              <a:rPr sz="1000" spc="5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energías </a:t>
            </a:r>
            <a:r>
              <a:rPr sz="1000" spc="-10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renovables.</a:t>
            </a:r>
            <a:endParaRPr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700">
              <a:lnSpc>
                <a:spcPts val="1195"/>
              </a:lnSpc>
              <a:spcBef>
                <a:spcPts val="515"/>
              </a:spcBef>
            </a:pPr>
            <a:r>
              <a:rPr sz="1000" b="1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Línea</a:t>
            </a:r>
            <a:r>
              <a:rPr sz="1000" b="1" spc="10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000" b="1" spc="15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Actuación</a:t>
            </a:r>
            <a:r>
              <a:rPr sz="1000" b="1" spc="15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spc="-50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  <a:endParaRPr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700">
              <a:lnSpc>
                <a:spcPts val="1195"/>
              </a:lnSpc>
            </a:pPr>
            <a:r>
              <a:rPr sz="1000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Otras</a:t>
            </a:r>
            <a:r>
              <a:rPr sz="1000" spc="5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actuaciones</a:t>
            </a:r>
            <a:r>
              <a:rPr sz="1000" spc="10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sz="1000" spc="10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regulaciones</a:t>
            </a:r>
            <a:r>
              <a:rPr sz="1000" spc="10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</a:t>
            </a:r>
            <a:r>
              <a:rPr sz="1000" spc="10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</a:t>
            </a:r>
            <a:r>
              <a:rPr sz="1000" spc="10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ámbito</a:t>
            </a:r>
            <a:r>
              <a:rPr sz="1000" spc="5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urbano</a:t>
            </a:r>
            <a:r>
              <a:rPr sz="1000" spc="10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sz="1000" spc="10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spc="-10" dirty="0">
                <a:solidFill>
                  <a:srgbClr val="04AB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industrial.</a:t>
            </a:r>
            <a:endParaRPr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682942" y="2063310"/>
            <a:ext cx="4344035" cy="34925"/>
          </a:xfrm>
          <a:custGeom>
            <a:avLst/>
            <a:gdLst/>
            <a:ahLst/>
            <a:cxnLst/>
            <a:rect l="l" t="t" r="r" b="b"/>
            <a:pathLst>
              <a:path w="4344035" h="34925">
                <a:moveTo>
                  <a:pt x="26987" y="0"/>
                </a:moveTo>
                <a:lnTo>
                  <a:pt x="7835" y="0"/>
                </a:lnTo>
                <a:lnTo>
                  <a:pt x="0" y="7835"/>
                </a:lnTo>
                <a:lnTo>
                  <a:pt x="0" y="27127"/>
                </a:lnTo>
                <a:lnTo>
                  <a:pt x="7835" y="34810"/>
                </a:lnTo>
                <a:lnTo>
                  <a:pt x="26987" y="34810"/>
                </a:lnTo>
                <a:lnTo>
                  <a:pt x="34810" y="27127"/>
                </a:lnTo>
                <a:lnTo>
                  <a:pt x="34810" y="7835"/>
                </a:lnTo>
                <a:lnTo>
                  <a:pt x="26987" y="0"/>
                </a:lnTo>
                <a:close/>
              </a:path>
              <a:path w="4344035" h="34925">
                <a:moveTo>
                  <a:pt x="96456" y="0"/>
                </a:moveTo>
                <a:lnTo>
                  <a:pt x="77304" y="0"/>
                </a:lnTo>
                <a:lnTo>
                  <a:pt x="69469" y="7835"/>
                </a:lnTo>
                <a:lnTo>
                  <a:pt x="69469" y="27127"/>
                </a:lnTo>
                <a:lnTo>
                  <a:pt x="77304" y="34810"/>
                </a:lnTo>
                <a:lnTo>
                  <a:pt x="96456" y="34810"/>
                </a:lnTo>
                <a:lnTo>
                  <a:pt x="104279" y="27127"/>
                </a:lnTo>
                <a:lnTo>
                  <a:pt x="104279" y="7835"/>
                </a:lnTo>
                <a:lnTo>
                  <a:pt x="96456" y="0"/>
                </a:lnTo>
                <a:close/>
              </a:path>
              <a:path w="4344035" h="34925">
                <a:moveTo>
                  <a:pt x="166065" y="0"/>
                </a:moveTo>
                <a:lnTo>
                  <a:pt x="146773" y="0"/>
                </a:lnTo>
                <a:lnTo>
                  <a:pt x="138950" y="7835"/>
                </a:lnTo>
                <a:lnTo>
                  <a:pt x="138950" y="27127"/>
                </a:lnTo>
                <a:lnTo>
                  <a:pt x="146773" y="34810"/>
                </a:lnTo>
                <a:lnTo>
                  <a:pt x="166065" y="34810"/>
                </a:lnTo>
                <a:lnTo>
                  <a:pt x="173761" y="27127"/>
                </a:lnTo>
                <a:lnTo>
                  <a:pt x="173761" y="7835"/>
                </a:lnTo>
                <a:lnTo>
                  <a:pt x="166065" y="0"/>
                </a:lnTo>
                <a:close/>
              </a:path>
              <a:path w="4344035" h="34925">
                <a:moveTo>
                  <a:pt x="235546" y="0"/>
                </a:moveTo>
                <a:lnTo>
                  <a:pt x="216242" y="0"/>
                </a:lnTo>
                <a:lnTo>
                  <a:pt x="208419" y="7835"/>
                </a:lnTo>
                <a:lnTo>
                  <a:pt x="208419" y="27127"/>
                </a:lnTo>
                <a:lnTo>
                  <a:pt x="216242" y="34810"/>
                </a:lnTo>
                <a:lnTo>
                  <a:pt x="235546" y="34810"/>
                </a:lnTo>
                <a:lnTo>
                  <a:pt x="243230" y="27127"/>
                </a:lnTo>
                <a:lnTo>
                  <a:pt x="243230" y="7835"/>
                </a:lnTo>
                <a:lnTo>
                  <a:pt x="235546" y="0"/>
                </a:lnTo>
                <a:close/>
              </a:path>
              <a:path w="4344035" h="34925">
                <a:moveTo>
                  <a:pt x="305015" y="0"/>
                </a:moveTo>
                <a:lnTo>
                  <a:pt x="285724" y="0"/>
                </a:lnTo>
                <a:lnTo>
                  <a:pt x="278041" y="7835"/>
                </a:lnTo>
                <a:lnTo>
                  <a:pt x="278041" y="27127"/>
                </a:lnTo>
                <a:lnTo>
                  <a:pt x="285724" y="34810"/>
                </a:lnTo>
                <a:lnTo>
                  <a:pt x="305015" y="34810"/>
                </a:lnTo>
                <a:lnTo>
                  <a:pt x="312826" y="27127"/>
                </a:lnTo>
                <a:lnTo>
                  <a:pt x="312826" y="7835"/>
                </a:lnTo>
                <a:lnTo>
                  <a:pt x="305015" y="0"/>
                </a:lnTo>
                <a:close/>
              </a:path>
              <a:path w="4344035" h="34925">
                <a:moveTo>
                  <a:pt x="374472" y="0"/>
                </a:moveTo>
                <a:lnTo>
                  <a:pt x="355320" y="0"/>
                </a:lnTo>
                <a:lnTo>
                  <a:pt x="347510" y="7835"/>
                </a:lnTo>
                <a:lnTo>
                  <a:pt x="347510" y="27127"/>
                </a:lnTo>
                <a:lnTo>
                  <a:pt x="355320" y="34810"/>
                </a:lnTo>
                <a:lnTo>
                  <a:pt x="374472" y="34810"/>
                </a:lnTo>
                <a:lnTo>
                  <a:pt x="382308" y="27127"/>
                </a:lnTo>
                <a:lnTo>
                  <a:pt x="382308" y="7835"/>
                </a:lnTo>
                <a:lnTo>
                  <a:pt x="374472" y="0"/>
                </a:lnTo>
                <a:close/>
              </a:path>
              <a:path w="4344035" h="34925">
                <a:moveTo>
                  <a:pt x="443941" y="0"/>
                </a:moveTo>
                <a:lnTo>
                  <a:pt x="424802" y="0"/>
                </a:lnTo>
                <a:lnTo>
                  <a:pt x="416966" y="7835"/>
                </a:lnTo>
                <a:lnTo>
                  <a:pt x="416966" y="27127"/>
                </a:lnTo>
                <a:lnTo>
                  <a:pt x="424802" y="34810"/>
                </a:lnTo>
                <a:lnTo>
                  <a:pt x="443941" y="34810"/>
                </a:lnTo>
                <a:lnTo>
                  <a:pt x="451777" y="27127"/>
                </a:lnTo>
                <a:lnTo>
                  <a:pt x="451777" y="7835"/>
                </a:lnTo>
                <a:lnTo>
                  <a:pt x="443941" y="0"/>
                </a:lnTo>
                <a:close/>
              </a:path>
              <a:path w="4344035" h="34925">
                <a:moveTo>
                  <a:pt x="513422" y="0"/>
                </a:moveTo>
                <a:lnTo>
                  <a:pt x="494271" y="0"/>
                </a:lnTo>
                <a:lnTo>
                  <a:pt x="486435" y="7835"/>
                </a:lnTo>
                <a:lnTo>
                  <a:pt x="486435" y="27127"/>
                </a:lnTo>
                <a:lnTo>
                  <a:pt x="494271" y="34810"/>
                </a:lnTo>
                <a:lnTo>
                  <a:pt x="513422" y="34810"/>
                </a:lnTo>
                <a:lnTo>
                  <a:pt x="521246" y="27127"/>
                </a:lnTo>
                <a:lnTo>
                  <a:pt x="521246" y="7835"/>
                </a:lnTo>
                <a:lnTo>
                  <a:pt x="513422" y="0"/>
                </a:lnTo>
                <a:close/>
              </a:path>
              <a:path w="4344035" h="34925">
                <a:moveTo>
                  <a:pt x="583031" y="0"/>
                </a:moveTo>
                <a:lnTo>
                  <a:pt x="563740" y="0"/>
                </a:lnTo>
                <a:lnTo>
                  <a:pt x="555917" y="7835"/>
                </a:lnTo>
                <a:lnTo>
                  <a:pt x="555917" y="27127"/>
                </a:lnTo>
                <a:lnTo>
                  <a:pt x="563740" y="34810"/>
                </a:lnTo>
                <a:lnTo>
                  <a:pt x="583031" y="34810"/>
                </a:lnTo>
                <a:lnTo>
                  <a:pt x="590715" y="27127"/>
                </a:lnTo>
                <a:lnTo>
                  <a:pt x="590715" y="7835"/>
                </a:lnTo>
                <a:lnTo>
                  <a:pt x="583031" y="0"/>
                </a:lnTo>
                <a:close/>
              </a:path>
              <a:path w="4344035" h="34925">
                <a:moveTo>
                  <a:pt x="652513" y="0"/>
                </a:moveTo>
                <a:lnTo>
                  <a:pt x="633209" y="0"/>
                </a:lnTo>
                <a:lnTo>
                  <a:pt x="625525" y="7835"/>
                </a:lnTo>
                <a:lnTo>
                  <a:pt x="625525" y="27127"/>
                </a:lnTo>
                <a:lnTo>
                  <a:pt x="633209" y="34810"/>
                </a:lnTo>
                <a:lnTo>
                  <a:pt x="652513" y="34810"/>
                </a:lnTo>
                <a:lnTo>
                  <a:pt x="660336" y="27127"/>
                </a:lnTo>
                <a:lnTo>
                  <a:pt x="660336" y="7835"/>
                </a:lnTo>
                <a:lnTo>
                  <a:pt x="652513" y="0"/>
                </a:lnTo>
                <a:close/>
              </a:path>
              <a:path w="4344035" h="34925">
                <a:moveTo>
                  <a:pt x="721982" y="0"/>
                </a:moveTo>
                <a:lnTo>
                  <a:pt x="702691" y="0"/>
                </a:lnTo>
                <a:lnTo>
                  <a:pt x="694994" y="7835"/>
                </a:lnTo>
                <a:lnTo>
                  <a:pt x="694994" y="27127"/>
                </a:lnTo>
                <a:lnTo>
                  <a:pt x="702691" y="34810"/>
                </a:lnTo>
                <a:lnTo>
                  <a:pt x="721982" y="34810"/>
                </a:lnTo>
                <a:lnTo>
                  <a:pt x="729805" y="27127"/>
                </a:lnTo>
                <a:lnTo>
                  <a:pt x="729805" y="7835"/>
                </a:lnTo>
                <a:lnTo>
                  <a:pt x="721982" y="0"/>
                </a:lnTo>
                <a:close/>
              </a:path>
              <a:path w="4344035" h="34925">
                <a:moveTo>
                  <a:pt x="791451" y="0"/>
                </a:moveTo>
                <a:lnTo>
                  <a:pt x="772299" y="0"/>
                </a:lnTo>
                <a:lnTo>
                  <a:pt x="764476" y="7835"/>
                </a:lnTo>
                <a:lnTo>
                  <a:pt x="764476" y="27127"/>
                </a:lnTo>
                <a:lnTo>
                  <a:pt x="772299" y="34810"/>
                </a:lnTo>
                <a:lnTo>
                  <a:pt x="791451" y="34810"/>
                </a:lnTo>
                <a:lnTo>
                  <a:pt x="799287" y="27127"/>
                </a:lnTo>
                <a:lnTo>
                  <a:pt x="799287" y="7835"/>
                </a:lnTo>
                <a:lnTo>
                  <a:pt x="791451" y="0"/>
                </a:lnTo>
                <a:close/>
              </a:path>
              <a:path w="4344035" h="34925">
                <a:moveTo>
                  <a:pt x="860920" y="0"/>
                </a:moveTo>
                <a:lnTo>
                  <a:pt x="841768" y="0"/>
                </a:lnTo>
                <a:lnTo>
                  <a:pt x="833945" y="7835"/>
                </a:lnTo>
                <a:lnTo>
                  <a:pt x="833945" y="27127"/>
                </a:lnTo>
                <a:lnTo>
                  <a:pt x="841768" y="34810"/>
                </a:lnTo>
                <a:lnTo>
                  <a:pt x="860920" y="34810"/>
                </a:lnTo>
                <a:lnTo>
                  <a:pt x="868756" y="27127"/>
                </a:lnTo>
                <a:lnTo>
                  <a:pt x="868756" y="7835"/>
                </a:lnTo>
                <a:lnTo>
                  <a:pt x="860920" y="0"/>
                </a:lnTo>
                <a:close/>
              </a:path>
              <a:path w="4344035" h="34925">
                <a:moveTo>
                  <a:pt x="930402" y="0"/>
                </a:moveTo>
                <a:lnTo>
                  <a:pt x="911250" y="0"/>
                </a:lnTo>
                <a:lnTo>
                  <a:pt x="903414" y="7835"/>
                </a:lnTo>
                <a:lnTo>
                  <a:pt x="903414" y="27127"/>
                </a:lnTo>
                <a:lnTo>
                  <a:pt x="911250" y="34810"/>
                </a:lnTo>
                <a:lnTo>
                  <a:pt x="930402" y="34810"/>
                </a:lnTo>
                <a:lnTo>
                  <a:pt x="938225" y="27127"/>
                </a:lnTo>
                <a:lnTo>
                  <a:pt x="938225" y="7835"/>
                </a:lnTo>
                <a:lnTo>
                  <a:pt x="930402" y="0"/>
                </a:lnTo>
                <a:close/>
              </a:path>
              <a:path w="4344035" h="34925">
                <a:moveTo>
                  <a:pt x="1000010" y="0"/>
                </a:moveTo>
                <a:lnTo>
                  <a:pt x="980719" y="0"/>
                </a:lnTo>
                <a:lnTo>
                  <a:pt x="972896" y="7835"/>
                </a:lnTo>
                <a:lnTo>
                  <a:pt x="972896" y="27127"/>
                </a:lnTo>
                <a:lnTo>
                  <a:pt x="980719" y="34810"/>
                </a:lnTo>
                <a:lnTo>
                  <a:pt x="1000010" y="34810"/>
                </a:lnTo>
                <a:lnTo>
                  <a:pt x="1007846" y="27127"/>
                </a:lnTo>
                <a:lnTo>
                  <a:pt x="1007846" y="7835"/>
                </a:lnTo>
                <a:lnTo>
                  <a:pt x="1000010" y="0"/>
                </a:lnTo>
                <a:close/>
              </a:path>
              <a:path w="4344035" h="34925">
                <a:moveTo>
                  <a:pt x="1069467" y="0"/>
                </a:moveTo>
                <a:lnTo>
                  <a:pt x="1050188" y="0"/>
                </a:lnTo>
                <a:lnTo>
                  <a:pt x="1042504" y="7835"/>
                </a:lnTo>
                <a:lnTo>
                  <a:pt x="1042504" y="27127"/>
                </a:lnTo>
                <a:lnTo>
                  <a:pt x="1050188" y="34810"/>
                </a:lnTo>
                <a:lnTo>
                  <a:pt x="1069467" y="34810"/>
                </a:lnTo>
                <a:lnTo>
                  <a:pt x="1077302" y="27127"/>
                </a:lnTo>
                <a:lnTo>
                  <a:pt x="1077302" y="7835"/>
                </a:lnTo>
                <a:lnTo>
                  <a:pt x="1069467" y="0"/>
                </a:lnTo>
                <a:close/>
              </a:path>
              <a:path w="4344035" h="34925">
                <a:moveTo>
                  <a:pt x="1138948" y="0"/>
                </a:moveTo>
                <a:lnTo>
                  <a:pt x="1119670" y="0"/>
                </a:lnTo>
                <a:lnTo>
                  <a:pt x="1111973" y="7835"/>
                </a:lnTo>
                <a:lnTo>
                  <a:pt x="1111973" y="27127"/>
                </a:lnTo>
                <a:lnTo>
                  <a:pt x="1119670" y="34810"/>
                </a:lnTo>
                <a:lnTo>
                  <a:pt x="1138948" y="34810"/>
                </a:lnTo>
                <a:lnTo>
                  <a:pt x="1146771" y="27127"/>
                </a:lnTo>
                <a:lnTo>
                  <a:pt x="1146771" y="7835"/>
                </a:lnTo>
                <a:lnTo>
                  <a:pt x="1138948" y="0"/>
                </a:lnTo>
                <a:close/>
              </a:path>
              <a:path w="4344035" h="34925">
                <a:moveTo>
                  <a:pt x="1208417" y="0"/>
                </a:moveTo>
                <a:lnTo>
                  <a:pt x="1189266" y="0"/>
                </a:lnTo>
                <a:lnTo>
                  <a:pt x="1181455" y="7835"/>
                </a:lnTo>
                <a:lnTo>
                  <a:pt x="1181455" y="27127"/>
                </a:lnTo>
                <a:lnTo>
                  <a:pt x="1189266" y="34810"/>
                </a:lnTo>
                <a:lnTo>
                  <a:pt x="1208417" y="34810"/>
                </a:lnTo>
                <a:lnTo>
                  <a:pt x="1216240" y="27127"/>
                </a:lnTo>
                <a:lnTo>
                  <a:pt x="1216240" y="7835"/>
                </a:lnTo>
                <a:lnTo>
                  <a:pt x="1208417" y="0"/>
                </a:lnTo>
                <a:close/>
              </a:path>
              <a:path w="4344035" h="34925">
                <a:moveTo>
                  <a:pt x="1277886" y="0"/>
                </a:moveTo>
                <a:lnTo>
                  <a:pt x="1258735" y="0"/>
                </a:lnTo>
                <a:lnTo>
                  <a:pt x="1250911" y="7835"/>
                </a:lnTo>
                <a:lnTo>
                  <a:pt x="1250911" y="27127"/>
                </a:lnTo>
                <a:lnTo>
                  <a:pt x="1258735" y="34810"/>
                </a:lnTo>
                <a:lnTo>
                  <a:pt x="1277886" y="34810"/>
                </a:lnTo>
                <a:lnTo>
                  <a:pt x="1285722" y="27127"/>
                </a:lnTo>
                <a:lnTo>
                  <a:pt x="1285722" y="7835"/>
                </a:lnTo>
                <a:lnTo>
                  <a:pt x="1277886" y="0"/>
                </a:lnTo>
                <a:close/>
              </a:path>
              <a:path w="4344035" h="34925">
                <a:moveTo>
                  <a:pt x="1347508" y="0"/>
                </a:moveTo>
                <a:lnTo>
                  <a:pt x="1328216" y="0"/>
                </a:lnTo>
                <a:lnTo>
                  <a:pt x="1320380" y="7835"/>
                </a:lnTo>
                <a:lnTo>
                  <a:pt x="1320380" y="27127"/>
                </a:lnTo>
                <a:lnTo>
                  <a:pt x="1328216" y="34810"/>
                </a:lnTo>
                <a:lnTo>
                  <a:pt x="1347508" y="34810"/>
                </a:lnTo>
                <a:lnTo>
                  <a:pt x="1355191" y="27127"/>
                </a:lnTo>
                <a:lnTo>
                  <a:pt x="1355191" y="7835"/>
                </a:lnTo>
                <a:lnTo>
                  <a:pt x="1347508" y="0"/>
                </a:lnTo>
                <a:close/>
              </a:path>
              <a:path w="4344035" h="34925">
                <a:moveTo>
                  <a:pt x="1416977" y="0"/>
                </a:moveTo>
                <a:lnTo>
                  <a:pt x="1397685" y="0"/>
                </a:lnTo>
                <a:lnTo>
                  <a:pt x="1389862" y="7835"/>
                </a:lnTo>
                <a:lnTo>
                  <a:pt x="1389862" y="27127"/>
                </a:lnTo>
                <a:lnTo>
                  <a:pt x="1397685" y="34810"/>
                </a:lnTo>
                <a:lnTo>
                  <a:pt x="1416977" y="34810"/>
                </a:lnTo>
                <a:lnTo>
                  <a:pt x="1424813" y="27127"/>
                </a:lnTo>
                <a:lnTo>
                  <a:pt x="1424813" y="7835"/>
                </a:lnTo>
                <a:lnTo>
                  <a:pt x="1416977" y="0"/>
                </a:lnTo>
                <a:close/>
              </a:path>
              <a:path w="4344035" h="34925">
                <a:moveTo>
                  <a:pt x="1486446" y="0"/>
                </a:moveTo>
                <a:lnTo>
                  <a:pt x="1467154" y="0"/>
                </a:lnTo>
                <a:lnTo>
                  <a:pt x="1459471" y="7835"/>
                </a:lnTo>
                <a:lnTo>
                  <a:pt x="1459471" y="27127"/>
                </a:lnTo>
                <a:lnTo>
                  <a:pt x="1467154" y="34810"/>
                </a:lnTo>
                <a:lnTo>
                  <a:pt x="1486446" y="34810"/>
                </a:lnTo>
                <a:lnTo>
                  <a:pt x="1494282" y="27127"/>
                </a:lnTo>
                <a:lnTo>
                  <a:pt x="1494282" y="7835"/>
                </a:lnTo>
                <a:lnTo>
                  <a:pt x="1486446" y="0"/>
                </a:lnTo>
                <a:close/>
              </a:path>
              <a:path w="4344035" h="34925">
                <a:moveTo>
                  <a:pt x="1555927" y="0"/>
                </a:moveTo>
                <a:lnTo>
                  <a:pt x="1536776" y="0"/>
                </a:lnTo>
                <a:lnTo>
                  <a:pt x="1528940" y="7835"/>
                </a:lnTo>
                <a:lnTo>
                  <a:pt x="1528940" y="27127"/>
                </a:lnTo>
                <a:lnTo>
                  <a:pt x="1536776" y="34810"/>
                </a:lnTo>
                <a:lnTo>
                  <a:pt x="1555927" y="34810"/>
                </a:lnTo>
                <a:lnTo>
                  <a:pt x="1563751" y="27127"/>
                </a:lnTo>
                <a:lnTo>
                  <a:pt x="1563751" y="7835"/>
                </a:lnTo>
                <a:lnTo>
                  <a:pt x="1555927" y="0"/>
                </a:lnTo>
                <a:close/>
              </a:path>
              <a:path w="4344035" h="34925">
                <a:moveTo>
                  <a:pt x="1625396" y="0"/>
                </a:moveTo>
                <a:lnTo>
                  <a:pt x="1606245" y="0"/>
                </a:lnTo>
                <a:lnTo>
                  <a:pt x="1598422" y="7835"/>
                </a:lnTo>
                <a:lnTo>
                  <a:pt x="1598422" y="27127"/>
                </a:lnTo>
                <a:lnTo>
                  <a:pt x="1606245" y="34810"/>
                </a:lnTo>
                <a:lnTo>
                  <a:pt x="1625396" y="34810"/>
                </a:lnTo>
                <a:lnTo>
                  <a:pt x="1633220" y="27127"/>
                </a:lnTo>
                <a:lnTo>
                  <a:pt x="1633220" y="7835"/>
                </a:lnTo>
                <a:lnTo>
                  <a:pt x="1625396" y="0"/>
                </a:lnTo>
                <a:close/>
              </a:path>
              <a:path w="4344035" h="34925">
                <a:moveTo>
                  <a:pt x="1695005" y="0"/>
                </a:moveTo>
                <a:lnTo>
                  <a:pt x="1675714" y="0"/>
                </a:lnTo>
                <a:lnTo>
                  <a:pt x="1667891" y="7835"/>
                </a:lnTo>
                <a:lnTo>
                  <a:pt x="1667891" y="27127"/>
                </a:lnTo>
                <a:lnTo>
                  <a:pt x="1675714" y="34810"/>
                </a:lnTo>
                <a:lnTo>
                  <a:pt x="1695005" y="34810"/>
                </a:lnTo>
                <a:lnTo>
                  <a:pt x="1702701" y="27127"/>
                </a:lnTo>
                <a:lnTo>
                  <a:pt x="1702701" y="7835"/>
                </a:lnTo>
                <a:lnTo>
                  <a:pt x="1695005" y="0"/>
                </a:lnTo>
                <a:close/>
              </a:path>
              <a:path w="4344035" h="34925">
                <a:moveTo>
                  <a:pt x="1764487" y="0"/>
                </a:moveTo>
                <a:lnTo>
                  <a:pt x="1745195" y="0"/>
                </a:lnTo>
                <a:lnTo>
                  <a:pt x="1737360" y="7835"/>
                </a:lnTo>
                <a:lnTo>
                  <a:pt x="1737360" y="27127"/>
                </a:lnTo>
                <a:lnTo>
                  <a:pt x="1745195" y="34810"/>
                </a:lnTo>
                <a:lnTo>
                  <a:pt x="1764487" y="34810"/>
                </a:lnTo>
                <a:lnTo>
                  <a:pt x="1772297" y="27127"/>
                </a:lnTo>
                <a:lnTo>
                  <a:pt x="1772297" y="7835"/>
                </a:lnTo>
                <a:lnTo>
                  <a:pt x="1764487" y="0"/>
                </a:lnTo>
                <a:close/>
              </a:path>
              <a:path w="4344035" h="34925">
                <a:moveTo>
                  <a:pt x="1833956" y="0"/>
                </a:moveTo>
                <a:lnTo>
                  <a:pt x="1814664" y="0"/>
                </a:lnTo>
                <a:lnTo>
                  <a:pt x="1806829" y="7835"/>
                </a:lnTo>
                <a:lnTo>
                  <a:pt x="1806829" y="27127"/>
                </a:lnTo>
                <a:lnTo>
                  <a:pt x="1814664" y="34810"/>
                </a:lnTo>
                <a:lnTo>
                  <a:pt x="1833956" y="34810"/>
                </a:lnTo>
                <a:lnTo>
                  <a:pt x="1841766" y="27127"/>
                </a:lnTo>
                <a:lnTo>
                  <a:pt x="1841766" y="7835"/>
                </a:lnTo>
                <a:lnTo>
                  <a:pt x="1833956" y="0"/>
                </a:lnTo>
                <a:close/>
              </a:path>
              <a:path w="4344035" h="34925">
                <a:moveTo>
                  <a:pt x="1903412" y="0"/>
                </a:moveTo>
                <a:lnTo>
                  <a:pt x="1884260" y="0"/>
                </a:lnTo>
                <a:lnTo>
                  <a:pt x="1876450" y="7835"/>
                </a:lnTo>
                <a:lnTo>
                  <a:pt x="1876450" y="27127"/>
                </a:lnTo>
                <a:lnTo>
                  <a:pt x="1884260" y="34810"/>
                </a:lnTo>
                <a:lnTo>
                  <a:pt x="1903412" y="34810"/>
                </a:lnTo>
                <a:lnTo>
                  <a:pt x="1911248" y="27127"/>
                </a:lnTo>
                <a:lnTo>
                  <a:pt x="1911248" y="7835"/>
                </a:lnTo>
                <a:lnTo>
                  <a:pt x="1903412" y="0"/>
                </a:lnTo>
                <a:close/>
              </a:path>
              <a:path w="4344035" h="34925">
                <a:moveTo>
                  <a:pt x="1972894" y="0"/>
                </a:moveTo>
                <a:lnTo>
                  <a:pt x="1953742" y="0"/>
                </a:lnTo>
                <a:lnTo>
                  <a:pt x="1945906" y="7835"/>
                </a:lnTo>
                <a:lnTo>
                  <a:pt x="1945906" y="27127"/>
                </a:lnTo>
                <a:lnTo>
                  <a:pt x="1953742" y="34810"/>
                </a:lnTo>
                <a:lnTo>
                  <a:pt x="1972894" y="34810"/>
                </a:lnTo>
                <a:lnTo>
                  <a:pt x="1980717" y="27127"/>
                </a:lnTo>
                <a:lnTo>
                  <a:pt x="1980717" y="7835"/>
                </a:lnTo>
                <a:lnTo>
                  <a:pt x="1972894" y="0"/>
                </a:lnTo>
                <a:close/>
              </a:path>
              <a:path w="4344035" h="34925">
                <a:moveTo>
                  <a:pt x="2042502" y="0"/>
                </a:moveTo>
                <a:lnTo>
                  <a:pt x="2023211" y="0"/>
                </a:lnTo>
                <a:lnTo>
                  <a:pt x="2015388" y="7835"/>
                </a:lnTo>
                <a:lnTo>
                  <a:pt x="2015388" y="27127"/>
                </a:lnTo>
                <a:lnTo>
                  <a:pt x="2023211" y="34810"/>
                </a:lnTo>
                <a:lnTo>
                  <a:pt x="2042502" y="34810"/>
                </a:lnTo>
                <a:lnTo>
                  <a:pt x="2050186" y="27127"/>
                </a:lnTo>
                <a:lnTo>
                  <a:pt x="2050186" y="7835"/>
                </a:lnTo>
                <a:lnTo>
                  <a:pt x="2042502" y="0"/>
                </a:lnTo>
                <a:close/>
              </a:path>
              <a:path w="4344035" h="34925">
                <a:moveTo>
                  <a:pt x="2111971" y="0"/>
                </a:moveTo>
                <a:lnTo>
                  <a:pt x="2092680" y="0"/>
                </a:lnTo>
                <a:lnTo>
                  <a:pt x="2084857" y="7835"/>
                </a:lnTo>
                <a:lnTo>
                  <a:pt x="2084857" y="27127"/>
                </a:lnTo>
                <a:lnTo>
                  <a:pt x="2092680" y="34810"/>
                </a:lnTo>
                <a:lnTo>
                  <a:pt x="2111971" y="34810"/>
                </a:lnTo>
                <a:lnTo>
                  <a:pt x="2119668" y="27127"/>
                </a:lnTo>
                <a:lnTo>
                  <a:pt x="2119668" y="7835"/>
                </a:lnTo>
                <a:lnTo>
                  <a:pt x="2111971" y="0"/>
                </a:lnTo>
                <a:close/>
              </a:path>
              <a:path w="4344035" h="34925">
                <a:moveTo>
                  <a:pt x="2181453" y="0"/>
                </a:moveTo>
                <a:lnTo>
                  <a:pt x="2162162" y="0"/>
                </a:lnTo>
                <a:lnTo>
                  <a:pt x="2154326" y="7835"/>
                </a:lnTo>
                <a:lnTo>
                  <a:pt x="2154326" y="27127"/>
                </a:lnTo>
                <a:lnTo>
                  <a:pt x="2162162" y="34810"/>
                </a:lnTo>
                <a:lnTo>
                  <a:pt x="2181453" y="34810"/>
                </a:lnTo>
                <a:lnTo>
                  <a:pt x="2189276" y="27127"/>
                </a:lnTo>
                <a:lnTo>
                  <a:pt x="2189276" y="7835"/>
                </a:lnTo>
                <a:lnTo>
                  <a:pt x="2181453" y="0"/>
                </a:lnTo>
                <a:close/>
              </a:path>
              <a:path w="4344035" h="34925">
                <a:moveTo>
                  <a:pt x="2250922" y="0"/>
                </a:moveTo>
                <a:lnTo>
                  <a:pt x="2231631" y="0"/>
                </a:lnTo>
                <a:lnTo>
                  <a:pt x="2223947" y="7835"/>
                </a:lnTo>
                <a:lnTo>
                  <a:pt x="2223947" y="27127"/>
                </a:lnTo>
                <a:lnTo>
                  <a:pt x="2231631" y="34810"/>
                </a:lnTo>
                <a:lnTo>
                  <a:pt x="2250922" y="34810"/>
                </a:lnTo>
                <a:lnTo>
                  <a:pt x="2258745" y="27127"/>
                </a:lnTo>
                <a:lnTo>
                  <a:pt x="2258745" y="7835"/>
                </a:lnTo>
                <a:lnTo>
                  <a:pt x="2250922" y="0"/>
                </a:lnTo>
                <a:close/>
              </a:path>
              <a:path w="4344035" h="34925">
                <a:moveTo>
                  <a:pt x="2320391" y="0"/>
                </a:moveTo>
                <a:lnTo>
                  <a:pt x="2301240" y="0"/>
                </a:lnTo>
                <a:lnTo>
                  <a:pt x="2293416" y="7835"/>
                </a:lnTo>
                <a:lnTo>
                  <a:pt x="2293416" y="27127"/>
                </a:lnTo>
                <a:lnTo>
                  <a:pt x="2301240" y="34810"/>
                </a:lnTo>
                <a:lnTo>
                  <a:pt x="2320391" y="34810"/>
                </a:lnTo>
                <a:lnTo>
                  <a:pt x="2328227" y="27127"/>
                </a:lnTo>
                <a:lnTo>
                  <a:pt x="2328227" y="7835"/>
                </a:lnTo>
                <a:lnTo>
                  <a:pt x="2320391" y="0"/>
                </a:lnTo>
                <a:close/>
              </a:path>
              <a:path w="4344035" h="34925">
                <a:moveTo>
                  <a:pt x="2389860" y="0"/>
                </a:moveTo>
                <a:lnTo>
                  <a:pt x="2370721" y="0"/>
                </a:lnTo>
                <a:lnTo>
                  <a:pt x="2362885" y="7835"/>
                </a:lnTo>
                <a:lnTo>
                  <a:pt x="2362885" y="27127"/>
                </a:lnTo>
                <a:lnTo>
                  <a:pt x="2370721" y="34810"/>
                </a:lnTo>
                <a:lnTo>
                  <a:pt x="2389860" y="34810"/>
                </a:lnTo>
                <a:lnTo>
                  <a:pt x="2397696" y="27127"/>
                </a:lnTo>
                <a:lnTo>
                  <a:pt x="2397696" y="7835"/>
                </a:lnTo>
                <a:lnTo>
                  <a:pt x="2389860" y="0"/>
                </a:lnTo>
                <a:close/>
              </a:path>
              <a:path w="4344035" h="34925">
                <a:moveTo>
                  <a:pt x="2459342" y="0"/>
                </a:moveTo>
                <a:lnTo>
                  <a:pt x="2440190" y="0"/>
                </a:lnTo>
                <a:lnTo>
                  <a:pt x="2432354" y="7835"/>
                </a:lnTo>
                <a:lnTo>
                  <a:pt x="2432354" y="27127"/>
                </a:lnTo>
                <a:lnTo>
                  <a:pt x="2440190" y="34810"/>
                </a:lnTo>
                <a:lnTo>
                  <a:pt x="2459342" y="34810"/>
                </a:lnTo>
                <a:lnTo>
                  <a:pt x="2467165" y="27127"/>
                </a:lnTo>
                <a:lnTo>
                  <a:pt x="2467165" y="7835"/>
                </a:lnTo>
                <a:lnTo>
                  <a:pt x="2459342" y="0"/>
                </a:lnTo>
                <a:close/>
              </a:path>
              <a:path w="4344035" h="34925">
                <a:moveTo>
                  <a:pt x="2528951" y="0"/>
                </a:moveTo>
                <a:lnTo>
                  <a:pt x="2509659" y="0"/>
                </a:lnTo>
                <a:lnTo>
                  <a:pt x="2501976" y="7835"/>
                </a:lnTo>
                <a:lnTo>
                  <a:pt x="2501976" y="27127"/>
                </a:lnTo>
                <a:lnTo>
                  <a:pt x="2509659" y="34810"/>
                </a:lnTo>
                <a:lnTo>
                  <a:pt x="2528951" y="34810"/>
                </a:lnTo>
                <a:lnTo>
                  <a:pt x="2536786" y="27127"/>
                </a:lnTo>
                <a:lnTo>
                  <a:pt x="2536786" y="7835"/>
                </a:lnTo>
                <a:lnTo>
                  <a:pt x="2528951" y="0"/>
                </a:lnTo>
                <a:close/>
              </a:path>
              <a:path w="4344035" h="34925">
                <a:moveTo>
                  <a:pt x="2598432" y="0"/>
                </a:moveTo>
                <a:lnTo>
                  <a:pt x="2579128" y="0"/>
                </a:lnTo>
                <a:lnTo>
                  <a:pt x="2571445" y="7835"/>
                </a:lnTo>
                <a:lnTo>
                  <a:pt x="2571445" y="27127"/>
                </a:lnTo>
                <a:lnTo>
                  <a:pt x="2579128" y="34810"/>
                </a:lnTo>
                <a:lnTo>
                  <a:pt x="2598432" y="34810"/>
                </a:lnTo>
                <a:lnTo>
                  <a:pt x="2606243" y="27127"/>
                </a:lnTo>
                <a:lnTo>
                  <a:pt x="2606243" y="7835"/>
                </a:lnTo>
                <a:lnTo>
                  <a:pt x="2598432" y="0"/>
                </a:lnTo>
                <a:close/>
              </a:path>
              <a:path w="4344035" h="34925">
                <a:moveTo>
                  <a:pt x="2667889" y="0"/>
                </a:moveTo>
                <a:lnTo>
                  <a:pt x="2648610" y="0"/>
                </a:lnTo>
                <a:lnTo>
                  <a:pt x="2640926" y="7835"/>
                </a:lnTo>
                <a:lnTo>
                  <a:pt x="2640926" y="27127"/>
                </a:lnTo>
                <a:lnTo>
                  <a:pt x="2648610" y="34810"/>
                </a:lnTo>
                <a:lnTo>
                  <a:pt x="2667889" y="34810"/>
                </a:lnTo>
                <a:lnTo>
                  <a:pt x="2675712" y="27127"/>
                </a:lnTo>
                <a:lnTo>
                  <a:pt x="2675712" y="7835"/>
                </a:lnTo>
                <a:lnTo>
                  <a:pt x="2667889" y="0"/>
                </a:lnTo>
                <a:close/>
              </a:path>
              <a:path w="4344035" h="34925">
                <a:moveTo>
                  <a:pt x="2737358" y="0"/>
                </a:moveTo>
                <a:lnTo>
                  <a:pt x="2718206" y="0"/>
                </a:lnTo>
                <a:lnTo>
                  <a:pt x="2710395" y="7835"/>
                </a:lnTo>
                <a:lnTo>
                  <a:pt x="2710395" y="27127"/>
                </a:lnTo>
                <a:lnTo>
                  <a:pt x="2718206" y="34810"/>
                </a:lnTo>
                <a:lnTo>
                  <a:pt x="2737358" y="34810"/>
                </a:lnTo>
                <a:lnTo>
                  <a:pt x="2745193" y="27127"/>
                </a:lnTo>
                <a:lnTo>
                  <a:pt x="2745193" y="7835"/>
                </a:lnTo>
                <a:lnTo>
                  <a:pt x="2737358" y="0"/>
                </a:lnTo>
                <a:close/>
              </a:path>
              <a:path w="4344035" h="34925">
                <a:moveTo>
                  <a:pt x="2806827" y="0"/>
                </a:moveTo>
                <a:lnTo>
                  <a:pt x="2787688" y="0"/>
                </a:lnTo>
                <a:lnTo>
                  <a:pt x="2779852" y="7835"/>
                </a:lnTo>
                <a:lnTo>
                  <a:pt x="2779852" y="27127"/>
                </a:lnTo>
                <a:lnTo>
                  <a:pt x="2787688" y="34810"/>
                </a:lnTo>
                <a:lnTo>
                  <a:pt x="2806827" y="34810"/>
                </a:lnTo>
                <a:lnTo>
                  <a:pt x="2814662" y="27127"/>
                </a:lnTo>
                <a:lnTo>
                  <a:pt x="2814662" y="7835"/>
                </a:lnTo>
                <a:lnTo>
                  <a:pt x="2806827" y="0"/>
                </a:lnTo>
                <a:close/>
              </a:path>
              <a:path w="4344035" h="34925">
                <a:moveTo>
                  <a:pt x="2876448" y="0"/>
                </a:moveTo>
                <a:lnTo>
                  <a:pt x="2857157" y="0"/>
                </a:lnTo>
                <a:lnTo>
                  <a:pt x="2849321" y="7835"/>
                </a:lnTo>
                <a:lnTo>
                  <a:pt x="2849321" y="27127"/>
                </a:lnTo>
                <a:lnTo>
                  <a:pt x="2857157" y="34810"/>
                </a:lnTo>
                <a:lnTo>
                  <a:pt x="2876448" y="34810"/>
                </a:lnTo>
                <a:lnTo>
                  <a:pt x="2884131" y="27127"/>
                </a:lnTo>
                <a:lnTo>
                  <a:pt x="2884131" y="7835"/>
                </a:lnTo>
                <a:lnTo>
                  <a:pt x="2876448" y="0"/>
                </a:lnTo>
                <a:close/>
              </a:path>
              <a:path w="4344035" h="34925">
                <a:moveTo>
                  <a:pt x="2945917" y="0"/>
                </a:moveTo>
                <a:lnTo>
                  <a:pt x="2926626" y="0"/>
                </a:lnTo>
                <a:lnTo>
                  <a:pt x="2918802" y="7835"/>
                </a:lnTo>
                <a:lnTo>
                  <a:pt x="2918802" y="27127"/>
                </a:lnTo>
                <a:lnTo>
                  <a:pt x="2926626" y="34810"/>
                </a:lnTo>
                <a:lnTo>
                  <a:pt x="2945917" y="34810"/>
                </a:lnTo>
                <a:lnTo>
                  <a:pt x="2953753" y="27127"/>
                </a:lnTo>
                <a:lnTo>
                  <a:pt x="2953753" y="7835"/>
                </a:lnTo>
                <a:lnTo>
                  <a:pt x="2945917" y="0"/>
                </a:lnTo>
                <a:close/>
              </a:path>
              <a:path w="4344035" h="34925">
                <a:moveTo>
                  <a:pt x="3015386" y="0"/>
                </a:moveTo>
                <a:lnTo>
                  <a:pt x="2996095" y="0"/>
                </a:lnTo>
                <a:lnTo>
                  <a:pt x="2988411" y="7835"/>
                </a:lnTo>
                <a:lnTo>
                  <a:pt x="2988411" y="27127"/>
                </a:lnTo>
                <a:lnTo>
                  <a:pt x="2996095" y="34810"/>
                </a:lnTo>
                <a:lnTo>
                  <a:pt x="3015386" y="34810"/>
                </a:lnTo>
                <a:lnTo>
                  <a:pt x="3023222" y="27127"/>
                </a:lnTo>
                <a:lnTo>
                  <a:pt x="3023222" y="7835"/>
                </a:lnTo>
                <a:lnTo>
                  <a:pt x="3015386" y="0"/>
                </a:lnTo>
                <a:close/>
              </a:path>
              <a:path w="4344035" h="34925">
                <a:moveTo>
                  <a:pt x="3084868" y="0"/>
                </a:moveTo>
                <a:lnTo>
                  <a:pt x="3065716" y="0"/>
                </a:lnTo>
                <a:lnTo>
                  <a:pt x="3057880" y="7835"/>
                </a:lnTo>
                <a:lnTo>
                  <a:pt x="3057880" y="27127"/>
                </a:lnTo>
                <a:lnTo>
                  <a:pt x="3065716" y="34810"/>
                </a:lnTo>
                <a:lnTo>
                  <a:pt x="3084868" y="34810"/>
                </a:lnTo>
                <a:lnTo>
                  <a:pt x="3092691" y="27127"/>
                </a:lnTo>
                <a:lnTo>
                  <a:pt x="3092691" y="7835"/>
                </a:lnTo>
                <a:lnTo>
                  <a:pt x="3084868" y="0"/>
                </a:lnTo>
                <a:close/>
              </a:path>
              <a:path w="4344035" h="34925">
                <a:moveTo>
                  <a:pt x="3154337" y="0"/>
                </a:moveTo>
                <a:lnTo>
                  <a:pt x="3135185" y="0"/>
                </a:lnTo>
                <a:lnTo>
                  <a:pt x="3127362" y="7835"/>
                </a:lnTo>
                <a:lnTo>
                  <a:pt x="3127362" y="27127"/>
                </a:lnTo>
                <a:lnTo>
                  <a:pt x="3135185" y="34810"/>
                </a:lnTo>
                <a:lnTo>
                  <a:pt x="3154337" y="34810"/>
                </a:lnTo>
                <a:lnTo>
                  <a:pt x="3162160" y="27127"/>
                </a:lnTo>
                <a:lnTo>
                  <a:pt x="3162160" y="7835"/>
                </a:lnTo>
                <a:lnTo>
                  <a:pt x="3154337" y="0"/>
                </a:lnTo>
                <a:close/>
              </a:path>
              <a:path w="4344035" h="34925">
                <a:moveTo>
                  <a:pt x="3223958" y="0"/>
                </a:moveTo>
                <a:lnTo>
                  <a:pt x="3204654" y="0"/>
                </a:lnTo>
                <a:lnTo>
                  <a:pt x="3196831" y="7835"/>
                </a:lnTo>
                <a:lnTo>
                  <a:pt x="3196831" y="27127"/>
                </a:lnTo>
                <a:lnTo>
                  <a:pt x="3204654" y="34810"/>
                </a:lnTo>
                <a:lnTo>
                  <a:pt x="3223958" y="34810"/>
                </a:lnTo>
                <a:lnTo>
                  <a:pt x="3231642" y="27127"/>
                </a:lnTo>
                <a:lnTo>
                  <a:pt x="3231642" y="7835"/>
                </a:lnTo>
                <a:lnTo>
                  <a:pt x="3223958" y="0"/>
                </a:lnTo>
                <a:close/>
              </a:path>
              <a:path w="4344035" h="34925">
                <a:moveTo>
                  <a:pt x="3293427" y="0"/>
                </a:moveTo>
                <a:lnTo>
                  <a:pt x="3274136" y="0"/>
                </a:lnTo>
                <a:lnTo>
                  <a:pt x="3266300" y="7835"/>
                </a:lnTo>
                <a:lnTo>
                  <a:pt x="3266300" y="27127"/>
                </a:lnTo>
                <a:lnTo>
                  <a:pt x="3274136" y="34810"/>
                </a:lnTo>
                <a:lnTo>
                  <a:pt x="3293427" y="34810"/>
                </a:lnTo>
                <a:lnTo>
                  <a:pt x="3301238" y="27127"/>
                </a:lnTo>
                <a:lnTo>
                  <a:pt x="3301238" y="7835"/>
                </a:lnTo>
                <a:lnTo>
                  <a:pt x="3293427" y="0"/>
                </a:lnTo>
                <a:close/>
              </a:path>
              <a:path w="4344035" h="34925">
                <a:moveTo>
                  <a:pt x="3362883" y="0"/>
                </a:moveTo>
                <a:lnTo>
                  <a:pt x="3343605" y="0"/>
                </a:lnTo>
                <a:lnTo>
                  <a:pt x="3335782" y="7835"/>
                </a:lnTo>
                <a:lnTo>
                  <a:pt x="3335782" y="27127"/>
                </a:lnTo>
                <a:lnTo>
                  <a:pt x="3343605" y="34810"/>
                </a:lnTo>
                <a:lnTo>
                  <a:pt x="3362883" y="34810"/>
                </a:lnTo>
                <a:lnTo>
                  <a:pt x="3370719" y="27127"/>
                </a:lnTo>
                <a:lnTo>
                  <a:pt x="3370719" y="7835"/>
                </a:lnTo>
                <a:lnTo>
                  <a:pt x="3362883" y="0"/>
                </a:lnTo>
                <a:close/>
              </a:path>
              <a:path w="4344035" h="34925">
                <a:moveTo>
                  <a:pt x="3432352" y="0"/>
                </a:moveTo>
                <a:lnTo>
                  <a:pt x="3413213" y="0"/>
                </a:lnTo>
                <a:lnTo>
                  <a:pt x="3405390" y="7835"/>
                </a:lnTo>
                <a:lnTo>
                  <a:pt x="3405390" y="27127"/>
                </a:lnTo>
                <a:lnTo>
                  <a:pt x="3413213" y="34810"/>
                </a:lnTo>
                <a:lnTo>
                  <a:pt x="3432352" y="34810"/>
                </a:lnTo>
                <a:lnTo>
                  <a:pt x="3440188" y="27127"/>
                </a:lnTo>
                <a:lnTo>
                  <a:pt x="3440188" y="7835"/>
                </a:lnTo>
                <a:lnTo>
                  <a:pt x="3432352" y="0"/>
                </a:lnTo>
                <a:close/>
              </a:path>
              <a:path w="4344035" h="34925">
                <a:moveTo>
                  <a:pt x="3501834" y="0"/>
                </a:moveTo>
                <a:lnTo>
                  <a:pt x="3482682" y="0"/>
                </a:lnTo>
                <a:lnTo>
                  <a:pt x="3474847" y="7835"/>
                </a:lnTo>
                <a:lnTo>
                  <a:pt x="3474847" y="27127"/>
                </a:lnTo>
                <a:lnTo>
                  <a:pt x="3482682" y="34810"/>
                </a:lnTo>
                <a:lnTo>
                  <a:pt x="3501834" y="34810"/>
                </a:lnTo>
                <a:lnTo>
                  <a:pt x="3509657" y="27127"/>
                </a:lnTo>
                <a:lnTo>
                  <a:pt x="3509657" y="7835"/>
                </a:lnTo>
                <a:lnTo>
                  <a:pt x="3501834" y="0"/>
                </a:lnTo>
                <a:close/>
              </a:path>
              <a:path w="4344035" h="34925">
                <a:moveTo>
                  <a:pt x="3571443" y="0"/>
                </a:moveTo>
                <a:lnTo>
                  <a:pt x="3552151" y="0"/>
                </a:lnTo>
                <a:lnTo>
                  <a:pt x="3544328" y="7835"/>
                </a:lnTo>
                <a:lnTo>
                  <a:pt x="3544328" y="27127"/>
                </a:lnTo>
                <a:lnTo>
                  <a:pt x="3552151" y="34810"/>
                </a:lnTo>
                <a:lnTo>
                  <a:pt x="3571443" y="34810"/>
                </a:lnTo>
                <a:lnTo>
                  <a:pt x="3579126" y="27127"/>
                </a:lnTo>
                <a:lnTo>
                  <a:pt x="3579126" y="7835"/>
                </a:lnTo>
                <a:lnTo>
                  <a:pt x="3571443" y="0"/>
                </a:lnTo>
                <a:close/>
              </a:path>
              <a:path w="4344035" h="34925">
                <a:moveTo>
                  <a:pt x="3640912" y="0"/>
                </a:moveTo>
                <a:lnTo>
                  <a:pt x="3621620" y="0"/>
                </a:lnTo>
                <a:lnTo>
                  <a:pt x="3613797" y="7835"/>
                </a:lnTo>
                <a:lnTo>
                  <a:pt x="3613797" y="27127"/>
                </a:lnTo>
                <a:lnTo>
                  <a:pt x="3621620" y="34810"/>
                </a:lnTo>
                <a:lnTo>
                  <a:pt x="3640912" y="34810"/>
                </a:lnTo>
                <a:lnTo>
                  <a:pt x="3648608" y="27127"/>
                </a:lnTo>
                <a:lnTo>
                  <a:pt x="3648608" y="7835"/>
                </a:lnTo>
                <a:lnTo>
                  <a:pt x="3640912" y="0"/>
                </a:lnTo>
                <a:close/>
              </a:path>
              <a:path w="4344035" h="34925">
                <a:moveTo>
                  <a:pt x="3710393" y="0"/>
                </a:moveTo>
                <a:lnTo>
                  <a:pt x="3691102" y="0"/>
                </a:lnTo>
                <a:lnTo>
                  <a:pt x="3683266" y="7835"/>
                </a:lnTo>
                <a:lnTo>
                  <a:pt x="3683266" y="27127"/>
                </a:lnTo>
                <a:lnTo>
                  <a:pt x="3691102" y="34810"/>
                </a:lnTo>
                <a:lnTo>
                  <a:pt x="3710393" y="34810"/>
                </a:lnTo>
                <a:lnTo>
                  <a:pt x="3718217" y="27127"/>
                </a:lnTo>
                <a:lnTo>
                  <a:pt x="3718217" y="7835"/>
                </a:lnTo>
                <a:lnTo>
                  <a:pt x="3710393" y="0"/>
                </a:lnTo>
                <a:close/>
              </a:path>
              <a:path w="4344035" h="34925">
                <a:moveTo>
                  <a:pt x="3779862" y="0"/>
                </a:moveTo>
                <a:lnTo>
                  <a:pt x="3760571" y="0"/>
                </a:lnTo>
                <a:lnTo>
                  <a:pt x="3752888" y="7835"/>
                </a:lnTo>
                <a:lnTo>
                  <a:pt x="3752888" y="27127"/>
                </a:lnTo>
                <a:lnTo>
                  <a:pt x="3760571" y="34810"/>
                </a:lnTo>
                <a:lnTo>
                  <a:pt x="3779862" y="34810"/>
                </a:lnTo>
                <a:lnTo>
                  <a:pt x="3787686" y="27127"/>
                </a:lnTo>
                <a:lnTo>
                  <a:pt x="3787686" y="7835"/>
                </a:lnTo>
                <a:lnTo>
                  <a:pt x="3779862" y="0"/>
                </a:lnTo>
                <a:close/>
              </a:path>
              <a:path w="4344035" h="34925">
                <a:moveTo>
                  <a:pt x="3849331" y="0"/>
                </a:moveTo>
                <a:lnTo>
                  <a:pt x="3830180" y="0"/>
                </a:lnTo>
                <a:lnTo>
                  <a:pt x="3822357" y="7835"/>
                </a:lnTo>
                <a:lnTo>
                  <a:pt x="3822357" y="27127"/>
                </a:lnTo>
                <a:lnTo>
                  <a:pt x="3830180" y="34810"/>
                </a:lnTo>
                <a:lnTo>
                  <a:pt x="3849331" y="34810"/>
                </a:lnTo>
                <a:lnTo>
                  <a:pt x="3857167" y="27127"/>
                </a:lnTo>
                <a:lnTo>
                  <a:pt x="3857167" y="7835"/>
                </a:lnTo>
                <a:lnTo>
                  <a:pt x="3849331" y="0"/>
                </a:lnTo>
                <a:close/>
              </a:path>
              <a:path w="4344035" h="34925">
                <a:moveTo>
                  <a:pt x="3918813" y="0"/>
                </a:moveTo>
                <a:lnTo>
                  <a:pt x="3899662" y="0"/>
                </a:lnTo>
                <a:lnTo>
                  <a:pt x="3891826" y="7835"/>
                </a:lnTo>
                <a:lnTo>
                  <a:pt x="3891826" y="27127"/>
                </a:lnTo>
                <a:lnTo>
                  <a:pt x="3899662" y="34810"/>
                </a:lnTo>
                <a:lnTo>
                  <a:pt x="3918813" y="34810"/>
                </a:lnTo>
                <a:lnTo>
                  <a:pt x="3926636" y="27127"/>
                </a:lnTo>
                <a:lnTo>
                  <a:pt x="3926636" y="7835"/>
                </a:lnTo>
                <a:lnTo>
                  <a:pt x="3918813" y="0"/>
                </a:lnTo>
                <a:close/>
              </a:path>
              <a:path w="4344035" h="34925">
                <a:moveTo>
                  <a:pt x="3988422" y="0"/>
                </a:moveTo>
                <a:lnTo>
                  <a:pt x="3969130" y="0"/>
                </a:lnTo>
                <a:lnTo>
                  <a:pt x="3961307" y="7835"/>
                </a:lnTo>
                <a:lnTo>
                  <a:pt x="3961307" y="27127"/>
                </a:lnTo>
                <a:lnTo>
                  <a:pt x="3969130" y="34810"/>
                </a:lnTo>
                <a:lnTo>
                  <a:pt x="3988422" y="34810"/>
                </a:lnTo>
                <a:lnTo>
                  <a:pt x="3996105" y="27127"/>
                </a:lnTo>
                <a:lnTo>
                  <a:pt x="3996105" y="7835"/>
                </a:lnTo>
                <a:lnTo>
                  <a:pt x="3988422" y="0"/>
                </a:lnTo>
                <a:close/>
              </a:path>
              <a:path w="4344035" h="34925">
                <a:moveTo>
                  <a:pt x="4057891" y="0"/>
                </a:moveTo>
                <a:lnTo>
                  <a:pt x="4038600" y="0"/>
                </a:lnTo>
                <a:lnTo>
                  <a:pt x="4030776" y="7835"/>
                </a:lnTo>
                <a:lnTo>
                  <a:pt x="4030776" y="27127"/>
                </a:lnTo>
                <a:lnTo>
                  <a:pt x="4038600" y="34810"/>
                </a:lnTo>
                <a:lnTo>
                  <a:pt x="4057891" y="34810"/>
                </a:lnTo>
                <a:lnTo>
                  <a:pt x="4065587" y="27127"/>
                </a:lnTo>
                <a:lnTo>
                  <a:pt x="4065587" y="7835"/>
                </a:lnTo>
                <a:lnTo>
                  <a:pt x="4057891" y="0"/>
                </a:lnTo>
                <a:close/>
              </a:path>
              <a:path w="4344035" h="34925">
                <a:moveTo>
                  <a:pt x="4127373" y="0"/>
                </a:moveTo>
                <a:lnTo>
                  <a:pt x="4108081" y="0"/>
                </a:lnTo>
                <a:lnTo>
                  <a:pt x="4100385" y="7835"/>
                </a:lnTo>
                <a:lnTo>
                  <a:pt x="4100385" y="27127"/>
                </a:lnTo>
                <a:lnTo>
                  <a:pt x="4108081" y="34810"/>
                </a:lnTo>
                <a:lnTo>
                  <a:pt x="4127373" y="34810"/>
                </a:lnTo>
                <a:lnTo>
                  <a:pt x="4135183" y="27127"/>
                </a:lnTo>
                <a:lnTo>
                  <a:pt x="4135183" y="7835"/>
                </a:lnTo>
                <a:lnTo>
                  <a:pt x="4127373" y="0"/>
                </a:lnTo>
                <a:close/>
              </a:path>
              <a:path w="4344035" h="34925">
                <a:moveTo>
                  <a:pt x="4196829" y="0"/>
                </a:moveTo>
                <a:lnTo>
                  <a:pt x="4177550" y="0"/>
                </a:lnTo>
                <a:lnTo>
                  <a:pt x="4169867" y="7835"/>
                </a:lnTo>
                <a:lnTo>
                  <a:pt x="4169867" y="27127"/>
                </a:lnTo>
                <a:lnTo>
                  <a:pt x="4177550" y="34810"/>
                </a:lnTo>
                <a:lnTo>
                  <a:pt x="4196829" y="34810"/>
                </a:lnTo>
                <a:lnTo>
                  <a:pt x="4204652" y="27127"/>
                </a:lnTo>
                <a:lnTo>
                  <a:pt x="4204652" y="7835"/>
                </a:lnTo>
                <a:lnTo>
                  <a:pt x="4196829" y="0"/>
                </a:lnTo>
                <a:close/>
              </a:path>
              <a:path w="4344035" h="34925">
                <a:moveTo>
                  <a:pt x="4266298" y="0"/>
                </a:moveTo>
                <a:lnTo>
                  <a:pt x="4247146" y="0"/>
                </a:lnTo>
                <a:lnTo>
                  <a:pt x="4239323" y="7835"/>
                </a:lnTo>
                <a:lnTo>
                  <a:pt x="4239323" y="27127"/>
                </a:lnTo>
                <a:lnTo>
                  <a:pt x="4247146" y="34810"/>
                </a:lnTo>
                <a:lnTo>
                  <a:pt x="4266298" y="34810"/>
                </a:lnTo>
                <a:lnTo>
                  <a:pt x="4274134" y="27127"/>
                </a:lnTo>
                <a:lnTo>
                  <a:pt x="4274134" y="7835"/>
                </a:lnTo>
                <a:lnTo>
                  <a:pt x="4266298" y="0"/>
                </a:lnTo>
                <a:close/>
              </a:path>
              <a:path w="4344035" h="34925">
                <a:moveTo>
                  <a:pt x="4335780" y="0"/>
                </a:moveTo>
                <a:lnTo>
                  <a:pt x="4316628" y="0"/>
                </a:lnTo>
                <a:lnTo>
                  <a:pt x="4308792" y="7835"/>
                </a:lnTo>
                <a:lnTo>
                  <a:pt x="4308792" y="27127"/>
                </a:lnTo>
                <a:lnTo>
                  <a:pt x="4316628" y="34810"/>
                </a:lnTo>
                <a:lnTo>
                  <a:pt x="4335780" y="34810"/>
                </a:lnTo>
                <a:lnTo>
                  <a:pt x="4343603" y="27127"/>
                </a:lnTo>
                <a:lnTo>
                  <a:pt x="4343603" y="7835"/>
                </a:lnTo>
                <a:lnTo>
                  <a:pt x="4335780" y="0"/>
                </a:lnTo>
                <a:close/>
              </a:path>
            </a:pathLst>
          </a:custGeom>
          <a:solidFill>
            <a:srgbClr val="009E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628597" y="2063310"/>
            <a:ext cx="4344035" cy="34925"/>
          </a:xfrm>
          <a:custGeom>
            <a:avLst/>
            <a:gdLst/>
            <a:ahLst/>
            <a:cxnLst/>
            <a:rect l="l" t="t" r="r" b="b"/>
            <a:pathLst>
              <a:path w="4344034" h="34925">
                <a:moveTo>
                  <a:pt x="27114" y="0"/>
                </a:moveTo>
                <a:lnTo>
                  <a:pt x="7823" y="0"/>
                </a:lnTo>
                <a:lnTo>
                  <a:pt x="0" y="7835"/>
                </a:lnTo>
                <a:lnTo>
                  <a:pt x="0" y="27127"/>
                </a:lnTo>
                <a:lnTo>
                  <a:pt x="7823" y="34810"/>
                </a:lnTo>
                <a:lnTo>
                  <a:pt x="27114" y="34810"/>
                </a:lnTo>
                <a:lnTo>
                  <a:pt x="34798" y="27127"/>
                </a:lnTo>
                <a:lnTo>
                  <a:pt x="34798" y="7835"/>
                </a:lnTo>
                <a:lnTo>
                  <a:pt x="27114" y="0"/>
                </a:lnTo>
                <a:close/>
              </a:path>
              <a:path w="4344034" h="34925">
                <a:moveTo>
                  <a:pt x="96583" y="0"/>
                </a:moveTo>
                <a:lnTo>
                  <a:pt x="77292" y="0"/>
                </a:lnTo>
                <a:lnTo>
                  <a:pt x="69469" y="7835"/>
                </a:lnTo>
                <a:lnTo>
                  <a:pt x="69469" y="27127"/>
                </a:lnTo>
                <a:lnTo>
                  <a:pt x="77292" y="34810"/>
                </a:lnTo>
                <a:lnTo>
                  <a:pt x="96583" y="34810"/>
                </a:lnTo>
                <a:lnTo>
                  <a:pt x="104419" y="27127"/>
                </a:lnTo>
                <a:lnTo>
                  <a:pt x="104419" y="7835"/>
                </a:lnTo>
                <a:lnTo>
                  <a:pt x="96583" y="0"/>
                </a:lnTo>
                <a:close/>
              </a:path>
              <a:path w="4344034" h="34925">
                <a:moveTo>
                  <a:pt x="166065" y="0"/>
                </a:moveTo>
                <a:lnTo>
                  <a:pt x="146773" y="0"/>
                </a:lnTo>
                <a:lnTo>
                  <a:pt x="139077" y="7835"/>
                </a:lnTo>
                <a:lnTo>
                  <a:pt x="139077" y="27127"/>
                </a:lnTo>
                <a:lnTo>
                  <a:pt x="146773" y="34810"/>
                </a:lnTo>
                <a:lnTo>
                  <a:pt x="166065" y="34810"/>
                </a:lnTo>
                <a:lnTo>
                  <a:pt x="173875" y="27127"/>
                </a:lnTo>
                <a:lnTo>
                  <a:pt x="173875" y="7835"/>
                </a:lnTo>
                <a:lnTo>
                  <a:pt x="166065" y="0"/>
                </a:lnTo>
                <a:close/>
              </a:path>
              <a:path w="4344034" h="34925">
                <a:moveTo>
                  <a:pt x="235534" y="0"/>
                </a:moveTo>
                <a:lnTo>
                  <a:pt x="216382" y="0"/>
                </a:lnTo>
                <a:lnTo>
                  <a:pt x="208559" y="7835"/>
                </a:lnTo>
                <a:lnTo>
                  <a:pt x="208559" y="27127"/>
                </a:lnTo>
                <a:lnTo>
                  <a:pt x="216382" y="34810"/>
                </a:lnTo>
                <a:lnTo>
                  <a:pt x="235534" y="34810"/>
                </a:lnTo>
                <a:lnTo>
                  <a:pt x="243344" y="27127"/>
                </a:lnTo>
                <a:lnTo>
                  <a:pt x="243344" y="7835"/>
                </a:lnTo>
                <a:lnTo>
                  <a:pt x="235534" y="0"/>
                </a:lnTo>
                <a:close/>
              </a:path>
              <a:path w="4344034" h="34925">
                <a:moveTo>
                  <a:pt x="304990" y="0"/>
                </a:moveTo>
                <a:lnTo>
                  <a:pt x="285838" y="0"/>
                </a:lnTo>
                <a:lnTo>
                  <a:pt x="278028" y="7835"/>
                </a:lnTo>
                <a:lnTo>
                  <a:pt x="278028" y="27127"/>
                </a:lnTo>
                <a:lnTo>
                  <a:pt x="285838" y="34810"/>
                </a:lnTo>
                <a:lnTo>
                  <a:pt x="304990" y="34810"/>
                </a:lnTo>
                <a:lnTo>
                  <a:pt x="312826" y="27127"/>
                </a:lnTo>
                <a:lnTo>
                  <a:pt x="312826" y="7835"/>
                </a:lnTo>
                <a:lnTo>
                  <a:pt x="304990" y="0"/>
                </a:lnTo>
                <a:close/>
              </a:path>
              <a:path w="4344034" h="34925">
                <a:moveTo>
                  <a:pt x="374472" y="0"/>
                </a:moveTo>
                <a:lnTo>
                  <a:pt x="355320" y="0"/>
                </a:lnTo>
                <a:lnTo>
                  <a:pt x="347484" y="7835"/>
                </a:lnTo>
                <a:lnTo>
                  <a:pt x="347484" y="27127"/>
                </a:lnTo>
                <a:lnTo>
                  <a:pt x="355320" y="34810"/>
                </a:lnTo>
                <a:lnTo>
                  <a:pt x="374472" y="34810"/>
                </a:lnTo>
                <a:lnTo>
                  <a:pt x="382295" y="27127"/>
                </a:lnTo>
                <a:lnTo>
                  <a:pt x="382295" y="7835"/>
                </a:lnTo>
                <a:lnTo>
                  <a:pt x="374472" y="0"/>
                </a:lnTo>
                <a:close/>
              </a:path>
              <a:path w="4344034" h="34925">
                <a:moveTo>
                  <a:pt x="444080" y="0"/>
                </a:moveTo>
                <a:lnTo>
                  <a:pt x="424789" y="0"/>
                </a:lnTo>
                <a:lnTo>
                  <a:pt x="416966" y="7835"/>
                </a:lnTo>
                <a:lnTo>
                  <a:pt x="416966" y="27127"/>
                </a:lnTo>
                <a:lnTo>
                  <a:pt x="424789" y="34810"/>
                </a:lnTo>
                <a:lnTo>
                  <a:pt x="444080" y="34810"/>
                </a:lnTo>
                <a:lnTo>
                  <a:pt x="451764" y="27127"/>
                </a:lnTo>
                <a:lnTo>
                  <a:pt x="451764" y="7835"/>
                </a:lnTo>
                <a:lnTo>
                  <a:pt x="444080" y="0"/>
                </a:lnTo>
                <a:close/>
              </a:path>
              <a:path w="4344034" h="34925">
                <a:moveTo>
                  <a:pt x="513549" y="0"/>
                </a:moveTo>
                <a:lnTo>
                  <a:pt x="494258" y="0"/>
                </a:lnTo>
                <a:lnTo>
                  <a:pt x="486435" y="7835"/>
                </a:lnTo>
                <a:lnTo>
                  <a:pt x="486435" y="27127"/>
                </a:lnTo>
                <a:lnTo>
                  <a:pt x="494258" y="34810"/>
                </a:lnTo>
                <a:lnTo>
                  <a:pt x="513549" y="34810"/>
                </a:lnTo>
                <a:lnTo>
                  <a:pt x="521385" y="27127"/>
                </a:lnTo>
                <a:lnTo>
                  <a:pt x="521385" y="7835"/>
                </a:lnTo>
                <a:lnTo>
                  <a:pt x="513549" y="0"/>
                </a:lnTo>
                <a:close/>
              </a:path>
              <a:path w="4344034" h="34925">
                <a:moveTo>
                  <a:pt x="583031" y="0"/>
                </a:moveTo>
                <a:lnTo>
                  <a:pt x="563740" y="0"/>
                </a:lnTo>
                <a:lnTo>
                  <a:pt x="556044" y="7835"/>
                </a:lnTo>
                <a:lnTo>
                  <a:pt x="556044" y="27127"/>
                </a:lnTo>
                <a:lnTo>
                  <a:pt x="563740" y="34810"/>
                </a:lnTo>
                <a:lnTo>
                  <a:pt x="583031" y="34810"/>
                </a:lnTo>
                <a:lnTo>
                  <a:pt x="590854" y="27127"/>
                </a:lnTo>
                <a:lnTo>
                  <a:pt x="590854" y="7835"/>
                </a:lnTo>
                <a:lnTo>
                  <a:pt x="583031" y="0"/>
                </a:lnTo>
                <a:close/>
              </a:path>
              <a:path w="4344034" h="34925">
                <a:moveTo>
                  <a:pt x="652500" y="0"/>
                </a:moveTo>
                <a:lnTo>
                  <a:pt x="633349" y="0"/>
                </a:lnTo>
                <a:lnTo>
                  <a:pt x="625525" y="7835"/>
                </a:lnTo>
                <a:lnTo>
                  <a:pt x="625525" y="27127"/>
                </a:lnTo>
                <a:lnTo>
                  <a:pt x="633349" y="34810"/>
                </a:lnTo>
                <a:lnTo>
                  <a:pt x="652500" y="34810"/>
                </a:lnTo>
                <a:lnTo>
                  <a:pt x="660323" y="27127"/>
                </a:lnTo>
                <a:lnTo>
                  <a:pt x="660323" y="7835"/>
                </a:lnTo>
                <a:lnTo>
                  <a:pt x="652500" y="0"/>
                </a:lnTo>
                <a:close/>
              </a:path>
              <a:path w="4344034" h="34925">
                <a:moveTo>
                  <a:pt x="721969" y="0"/>
                </a:moveTo>
                <a:lnTo>
                  <a:pt x="702818" y="0"/>
                </a:lnTo>
                <a:lnTo>
                  <a:pt x="694994" y="7835"/>
                </a:lnTo>
                <a:lnTo>
                  <a:pt x="694994" y="27127"/>
                </a:lnTo>
                <a:lnTo>
                  <a:pt x="702818" y="34810"/>
                </a:lnTo>
                <a:lnTo>
                  <a:pt x="721969" y="34810"/>
                </a:lnTo>
                <a:lnTo>
                  <a:pt x="729805" y="27127"/>
                </a:lnTo>
                <a:lnTo>
                  <a:pt x="729805" y="7835"/>
                </a:lnTo>
                <a:lnTo>
                  <a:pt x="721969" y="0"/>
                </a:lnTo>
                <a:close/>
              </a:path>
              <a:path w="4344034" h="34925">
                <a:moveTo>
                  <a:pt x="791451" y="0"/>
                </a:moveTo>
                <a:lnTo>
                  <a:pt x="772299" y="0"/>
                </a:lnTo>
                <a:lnTo>
                  <a:pt x="764463" y="7835"/>
                </a:lnTo>
                <a:lnTo>
                  <a:pt x="764463" y="27127"/>
                </a:lnTo>
                <a:lnTo>
                  <a:pt x="772299" y="34810"/>
                </a:lnTo>
                <a:lnTo>
                  <a:pt x="791451" y="34810"/>
                </a:lnTo>
                <a:lnTo>
                  <a:pt x="799274" y="27127"/>
                </a:lnTo>
                <a:lnTo>
                  <a:pt x="799274" y="7835"/>
                </a:lnTo>
                <a:lnTo>
                  <a:pt x="791451" y="0"/>
                </a:lnTo>
                <a:close/>
              </a:path>
              <a:path w="4344034" h="34925">
                <a:moveTo>
                  <a:pt x="861060" y="0"/>
                </a:moveTo>
                <a:lnTo>
                  <a:pt x="841768" y="0"/>
                </a:lnTo>
                <a:lnTo>
                  <a:pt x="833932" y="7835"/>
                </a:lnTo>
                <a:lnTo>
                  <a:pt x="833932" y="27127"/>
                </a:lnTo>
                <a:lnTo>
                  <a:pt x="841768" y="34810"/>
                </a:lnTo>
                <a:lnTo>
                  <a:pt x="861060" y="34810"/>
                </a:lnTo>
                <a:lnTo>
                  <a:pt x="868743" y="27127"/>
                </a:lnTo>
                <a:lnTo>
                  <a:pt x="868743" y="7835"/>
                </a:lnTo>
                <a:lnTo>
                  <a:pt x="861060" y="0"/>
                </a:lnTo>
                <a:close/>
              </a:path>
              <a:path w="4344034" h="34925">
                <a:moveTo>
                  <a:pt x="930529" y="0"/>
                </a:moveTo>
                <a:lnTo>
                  <a:pt x="911237" y="0"/>
                </a:lnTo>
                <a:lnTo>
                  <a:pt x="903414" y="7835"/>
                </a:lnTo>
                <a:lnTo>
                  <a:pt x="903414" y="27127"/>
                </a:lnTo>
                <a:lnTo>
                  <a:pt x="911237" y="34810"/>
                </a:lnTo>
                <a:lnTo>
                  <a:pt x="930529" y="34810"/>
                </a:lnTo>
                <a:lnTo>
                  <a:pt x="938364" y="27127"/>
                </a:lnTo>
                <a:lnTo>
                  <a:pt x="938364" y="7835"/>
                </a:lnTo>
                <a:lnTo>
                  <a:pt x="930529" y="0"/>
                </a:lnTo>
                <a:close/>
              </a:path>
              <a:path w="4344034" h="34925">
                <a:moveTo>
                  <a:pt x="1000010" y="0"/>
                </a:moveTo>
                <a:lnTo>
                  <a:pt x="980706" y="0"/>
                </a:lnTo>
                <a:lnTo>
                  <a:pt x="973023" y="7835"/>
                </a:lnTo>
                <a:lnTo>
                  <a:pt x="973023" y="27127"/>
                </a:lnTo>
                <a:lnTo>
                  <a:pt x="980706" y="34810"/>
                </a:lnTo>
                <a:lnTo>
                  <a:pt x="1000010" y="34810"/>
                </a:lnTo>
                <a:lnTo>
                  <a:pt x="1007821" y="27127"/>
                </a:lnTo>
                <a:lnTo>
                  <a:pt x="1007821" y="7835"/>
                </a:lnTo>
                <a:lnTo>
                  <a:pt x="1000010" y="0"/>
                </a:lnTo>
                <a:close/>
              </a:path>
              <a:path w="4344034" h="34925">
                <a:moveTo>
                  <a:pt x="1069479" y="0"/>
                </a:moveTo>
                <a:lnTo>
                  <a:pt x="1050315" y="0"/>
                </a:lnTo>
                <a:lnTo>
                  <a:pt x="1042504" y="7835"/>
                </a:lnTo>
                <a:lnTo>
                  <a:pt x="1042504" y="27127"/>
                </a:lnTo>
                <a:lnTo>
                  <a:pt x="1050315" y="34810"/>
                </a:lnTo>
                <a:lnTo>
                  <a:pt x="1069479" y="34810"/>
                </a:lnTo>
                <a:lnTo>
                  <a:pt x="1077290" y="27127"/>
                </a:lnTo>
                <a:lnTo>
                  <a:pt x="1077290" y="7835"/>
                </a:lnTo>
                <a:lnTo>
                  <a:pt x="1069479" y="0"/>
                </a:lnTo>
                <a:close/>
              </a:path>
              <a:path w="4344034" h="34925">
                <a:moveTo>
                  <a:pt x="1139075" y="0"/>
                </a:moveTo>
                <a:lnTo>
                  <a:pt x="1119784" y="0"/>
                </a:lnTo>
                <a:lnTo>
                  <a:pt x="1111973" y="7835"/>
                </a:lnTo>
                <a:lnTo>
                  <a:pt x="1111973" y="27127"/>
                </a:lnTo>
                <a:lnTo>
                  <a:pt x="1119784" y="34810"/>
                </a:lnTo>
                <a:lnTo>
                  <a:pt x="1139075" y="34810"/>
                </a:lnTo>
                <a:lnTo>
                  <a:pt x="1146771" y="27127"/>
                </a:lnTo>
                <a:lnTo>
                  <a:pt x="1146771" y="7835"/>
                </a:lnTo>
                <a:lnTo>
                  <a:pt x="1139075" y="0"/>
                </a:lnTo>
                <a:close/>
              </a:path>
              <a:path w="4344034" h="34925">
                <a:moveTo>
                  <a:pt x="1208557" y="0"/>
                </a:moveTo>
                <a:lnTo>
                  <a:pt x="1189266" y="0"/>
                </a:lnTo>
                <a:lnTo>
                  <a:pt x="1181430" y="7835"/>
                </a:lnTo>
                <a:lnTo>
                  <a:pt x="1181430" y="27127"/>
                </a:lnTo>
                <a:lnTo>
                  <a:pt x="1189266" y="34810"/>
                </a:lnTo>
                <a:lnTo>
                  <a:pt x="1208557" y="34810"/>
                </a:lnTo>
                <a:lnTo>
                  <a:pt x="1216240" y="27127"/>
                </a:lnTo>
                <a:lnTo>
                  <a:pt x="1216240" y="7835"/>
                </a:lnTo>
                <a:lnTo>
                  <a:pt x="1208557" y="0"/>
                </a:lnTo>
                <a:close/>
              </a:path>
              <a:path w="4344034" h="34925">
                <a:moveTo>
                  <a:pt x="1278026" y="0"/>
                </a:moveTo>
                <a:lnTo>
                  <a:pt x="1258735" y="0"/>
                </a:lnTo>
                <a:lnTo>
                  <a:pt x="1250899" y="7835"/>
                </a:lnTo>
                <a:lnTo>
                  <a:pt x="1250899" y="27127"/>
                </a:lnTo>
                <a:lnTo>
                  <a:pt x="1258735" y="34810"/>
                </a:lnTo>
                <a:lnTo>
                  <a:pt x="1278026" y="34810"/>
                </a:lnTo>
                <a:lnTo>
                  <a:pt x="1285849" y="27127"/>
                </a:lnTo>
                <a:lnTo>
                  <a:pt x="1285849" y="7835"/>
                </a:lnTo>
                <a:lnTo>
                  <a:pt x="1278026" y="0"/>
                </a:lnTo>
                <a:close/>
              </a:path>
              <a:path w="4344034" h="34925">
                <a:moveTo>
                  <a:pt x="1347495" y="0"/>
                </a:moveTo>
                <a:lnTo>
                  <a:pt x="1328204" y="0"/>
                </a:lnTo>
                <a:lnTo>
                  <a:pt x="1320520" y="7835"/>
                </a:lnTo>
                <a:lnTo>
                  <a:pt x="1320520" y="27127"/>
                </a:lnTo>
                <a:lnTo>
                  <a:pt x="1328204" y="34810"/>
                </a:lnTo>
                <a:lnTo>
                  <a:pt x="1347495" y="34810"/>
                </a:lnTo>
                <a:lnTo>
                  <a:pt x="1355331" y="27127"/>
                </a:lnTo>
                <a:lnTo>
                  <a:pt x="1355331" y="7835"/>
                </a:lnTo>
                <a:lnTo>
                  <a:pt x="1347495" y="0"/>
                </a:lnTo>
                <a:close/>
              </a:path>
              <a:path w="4344034" h="34925">
                <a:moveTo>
                  <a:pt x="1416964" y="0"/>
                </a:moveTo>
                <a:lnTo>
                  <a:pt x="1397673" y="0"/>
                </a:lnTo>
                <a:lnTo>
                  <a:pt x="1389989" y="7835"/>
                </a:lnTo>
                <a:lnTo>
                  <a:pt x="1389989" y="27127"/>
                </a:lnTo>
                <a:lnTo>
                  <a:pt x="1397673" y="34810"/>
                </a:lnTo>
                <a:lnTo>
                  <a:pt x="1416964" y="34810"/>
                </a:lnTo>
                <a:lnTo>
                  <a:pt x="1424800" y="27127"/>
                </a:lnTo>
                <a:lnTo>
                  <a:pt x="1424800" y="7835"/>
                </a:lnTo>
                <a:lnTo>
                  <a:pt x="1416964" y="0"/>
                </a:lnTo>
                <a:close/>
              </a:path>
              <a:path w="4344034" h="34925">
                <a:moveTo>
                  <a:pt x="1486446" y="0"/>
                </a:moveTo>
                <a:lnTo>
                  <a:pt x="1467294" y="0"/>
                </a:lnTo>
                <a:lnTo>
                  <a:pt x="1459458" y="7835"/>
                </a:lnTo>
                <a:lnTo>
                  <a:pt x="1459458" y="27127"/>
                </a:lnTo>
                <a:lnTo>
                  <a:pt x="1467294" y="34810"/>
                </a:lnTo>
                <a:lnTo>
                  <a:pt x="1486446" y="34810"/>
                </a:lnTo>
                <a:lnTo>
                  <a:pt x="1494269" y="27127"/>
                </a:lnTo>
                <a:lnTo>
                  <a:pt x="1494269" y="7835"/>
                </a:lnTo>
                <a:lnTo>
                  <a:pt x="1486446" y="0"/>
                </a:lnTo>
                <a:close/>
              </a:path>
              <a:path w="4344034" h="34925">
                <a:moveTo>
                  <a:pt x="1556054" y="0"/>
                </a:moveTo>
                <a:lnTo>
                  <a:pt x="1536763" y="0"/>
                </a:lnTo>
                <a:lnTo>
                  <a:pt x="1528940" y="7835"/>
                </a:lnTo>
                <a:lnTo>
                  <a:pt x="1528940" y="27127"/>
                </a:lnTo>
                <a:lnTo>
                  <a:pt x="1536763" y="34810"/>
                </a:lnTo>
                <a:lnTo>
                  <a:pt x="1556054" y="34810"/>
                </a:lnTo>
                <a:lnTo>
                  <a:pt x="1563738" y="27127"/>
                </a:lnTo>
                <a:lnTo>
                  <a:pt x="1563738" y="7835"/>
                </a:lnTo>
                <a:lnTo>
                  <a:pt x="1556054" y="0"/>
                </a:lnTo>
                <a:close/>
              </a:path>
              <a:path w="4344034" h="34925">
                <a:moveTo>
                  <a:pt x="1625536" y="0"/>
                </a:moveTo>
                <a:lnTo>
                  <a:pt x="1606232" y="0"/>
                </a:lnTo>
                <a:lnTo>
                  <a:pt x="1598409" y="7835"/>
                </a:lnTo>
                <a:lnTo>
                  <a:pt x="1598409" y="27127"/>
                </a:lnTo>
                <a:lnTo>
                  <a:pt x="1606232" y="34810"/>
                </a:lnTo>
                <a:lnTo>
                  <a:pt x="1625536" y="34810"/>
                </a:lnTo>
                <a:lnTo>
                  <a:pt x="1633359" y="27127"/>
                </a:lnTo>
                <a:lnTo>
                  <a:pt x="1633359" y="7835"/>
                </a:lnTo>
                <a:lnTo>
                  <a:pt x="1625536" y="0"/>
                </a:lnTo>
                <a:close/>
              </a:path>
              <a:path w="4344034" h="34925">
                <a:moveTo>
                  <a:pt x="1695005" y="0"/>
                </a:moveTo>
                <a:lnTo>
                  <a:pt x="1675714" y="0"/>
                </a:lnTo>
                <a:lnTo>
                  <a:pt x="1667878" y="7835"/>
                </a:lnTo>
                <a:lnTo>
                  <a:pt x="1667878" y="27127"/>
                </a:lnTo>
                <a:lnTo>
                  <a:pt x="1675714" y="34810"/>
                </a:lnTo>
                <a:lnTo>
                  <a:pt x="1695005" y="34810"/>
                </a:lnTo>
                <a:lnTo>
                  <a:pt x="1702816" y="27127"/>
                </a:lnTo>
                <a:lnTo>
                  <a:pt x="1702816" y="7835"/>
                </a:lnTo>
                <a:lnTo>
                  <a:pt x="1695005" y="0"/>
                </a:lnTo>
                <a:close/>
              </a:path>
              <a:path w="4344034" h="34925">
                <a:moveTo>
                  <a:pt x="1764474" y="0"/>
                </a:moveTo>
                <a:lnTo>
                  <a:pt x="1745322" y="0"/>
                </a:lnTo>
                <a:lnTo>
                  <a:pt x="1737499" y="7835"/>
                </a:lnTo>
                <a:lnTo>
                  <a:pt x="1737499" y="27127"/>
                </a:lnTo>
                <a:lnTo>
                  <a:pt x="1745322" y="34810"/>
                </a:lnTo>
                <a:lnTo>
                  <a:pt x="1764474" y="34810"/>
                </a:lnTo>
                <a:lnTo>
                  <a:pt x="1772297" y="27127"/>
                </a:lnTo>
                <a:lnTo>
                  <a:pt x="1772297" y="7835"/>
                </a:lnTo>
                <a:lnTo>
                  <a:pt x="1764474" y="0"/>
                </a:lnTo>
                <a:close/>
              </a:path>
              <a:path w="4344034" h="34925">
                <a:moveTo>
                  <a:pt x="1833930" y="0"/>
                </a:moveTo>
                <a:lnTo>
                  <a:pt x="1814791" y="0"/>
                </a:lnTo>
                <a:lnTo>
                  <a:pt x="1806968" y="7835"/>
                </a:lnTo>
                <a:lnTo>
                  <a:pt x="1806968" y="27127"/>
                </a:lnTo>
                <a:lnTo>
                  <a:pt x="1814791" y="34810"/>
                </a:lnTo>
                <a:lnTo>
                  <a:pt x="1833930" y="34810"/>
                </a:lnTo>
                <a:lnTo>
                  <a:pt x="1841766" y="27127"/>
                </a:lnTo>
                <a:lnTo>
                  <a:pt x="1841766" y="7835"/>
                </a:lnTo>
                <a:lnTo>
                  <a:pt x="1833930" y="0"/>
                </a:lnTo>
                <a:close/>
              </a:path>
              <a:path w="4344034" h="34925">
                <a:moveTo>
                  <a:pt x="1903412" y="0"/>
                </a:moveTo>
                <a:lnTo>
                  <a:pt x="1884260" y="0"/>
                </a:lnTo>
                <a:lnTo>
                  <a:pt x="1876425" y="7835"/>
                </a:lnTo>
                <a:lnTo>
                  <a:pt x="1876425" y="27127"/>
                </a:lnTo>
                <a:lnTo>
                  <a:pt x="1884260" y="34810"/>
                </a:lnTo>
                <a:lnTo>
                  <a:pt x="1903412" y="34810"/>
                </a:lnTo>
                <a:lnTo>
                  <a:pt x="1911235" y="27127"/>
                </a:lnTo>
                <a:lnTo>
                  <a:pt x="1911235" y="7835"/>
                </a:lnTo>
                <a:lnTo>
                  <a:pt x="1903412" y="0"/>
                </a:lnTo>
                <a:close/>
              </a:path>
              <a:path w="4344034" h="34925">
                <a:moveTo>
                  <a:pt x="1973021" y="0"/>
                </a:moveTo>
                <a:lnTo>
                  <a:pt x="1953729" y="0"/>
                </a:lnTo>
                <a:lnTo>
                  <a:pt x="1945906" y="7835"/>
                </a:lnTo>
                <a:lnTo>
                  <a:pt x="1945906" y="27127"/>
                </a:lnTo>
                <a:lnTo>
                  <a:pt x="1953729" y="34810"/>
                </a:lnTo>
                <a:lnTo>
                  <a:pt x="1973021" y="34810"/>
                </a:lnTo>
                <a:lnTo>
                  <a:pt x="1980704" y="27127"/>
                </a:lnTo>
                <a:lnTo>
                  <a:pt x="1980704" y="7835"/>
                </a:lnTo>
                <a:lnTo>
                  <a:pt x="1973021" y="0"/>
                </a:lnTo>
                <a:close/>
              </a:path>
              <a:path w="4344034" h="34925">
                <a:moveTo>
                  <a:pt x="2042490" y="0"/>
                </a:moveTo>
                <a:lnTo>
                  <a:pt x="2023198" y="0"/>
                </a:lnTo>
                <a:lnTo>
                  <a:pt x="2015515" y="7835"/>
                </a:lnTo>
                <a:lnTo>
                  <a:pt x="2015515" y="27127"/>
                </a:lnTo>
                <a:lnTo>
                  <a:pt x="2023198" y="34810"/>
                </a:lnTo>
                <a:lnTo>
                  <a:pt x="2042490" y="34810"/>
                </a:lnTo>
                <a:lnTo>
                  <a:pt x="2050326" y="27127"/>
                </a:lnTo>
                <a:lnTo>
                  <a:pt x="2050326" y="7835"/>
                </a:lnTo>
                <a:lnTo>
                  <a:pt x="2042490" y="0"/>
                </a:lnTo>
                <a:close/>
              </a:path>
              <a:path w="4344034" h="34925">
                <a:moveTo>
                  <a:pt x="2111971" y="0"/>
                </a:moveTo>
                <a:lnTo>
                  <a:pt x="2092680" y="0"/>
                </a:lnTo>
                <a:lnTo>
                  <a:pt x="2084984" y="7835"/>
                </a:lnTo>
                <a:lnTo>
                  <a:pt x="2084984" y="27127"/>
                </a:lnTo>
                <a:lnTo>
                  <a:pt x="2092680" y="34810"/>
                </a:lnTo>
                <a:lnTo>
                  <a:pt x="2111971" y="34810"/>
                </a:lnTo>
                <a:lnTo>
                  <a:pt x="2119795" y="27127"/>
                </a:lnTo>
                <a:lnTo>
                  <a:pt x="2119795" y="7835"/>
                </a:lnTo>
                <a:lnTo>
                  <a:pt x="2111971" y="0"/>
                </a:lnTo>
                <a:close/>
              </a:path>
              <a:path w="4344034" h="34925">
                <a:moveTo>
                  <a:pt x="2181440" y="0"/>
                </a:moveTo>
                <a:lnTo>
                  <a:pt x="2162149" y="0"/>
                </a:lnTo>
                <a:lnTo>
                  <a:pt x="2154466" y="7835"/>
                </a:lnTo>
                <a:lnTo>
                  <a:pt x="2154466" y="27127"/>
                </a:lnTo>
                <a:lnTo>
                  <a:pt x="2162149" y="34810"/>
                </a:lnTo>
                <a:lnTo>
                  <a:pt x="2181440" y="34810"/>
                </a:lnTo>
                <a:lnTo>
                  <a:pt x="2189264" y="27127"/>
                </a:lnTo>
                <a:lnTo>
                  <a:pt x="2189264" y="7835"/>
                </a:lnTo>
                <a:lnTo>
                  <a:pt x="2181440" y="0"/>
                </a:lnTo>
                <a:close/>
              </a:path>
              <a:path w="4344034" h="34925">
                <a:moveTo>
                  <a:pt x="2250909" y="0"/>
                </a:moveTo>
                <a:lnTo>
                  <a:pt x="2231758" y="0"/>
                </a:lnTo>
                <a:lnTo>
                  <a:pt x="2223935" y="7835"/>
                </a:lnTo>
                <a:lnTo>
                  <a:pt x="2223935" y="27127"/>
                </a:lnTo>
                <a:lnTo>
                  <a:pt x="2231758" y="34810"/>
                </a:lnTo>
                <a:lnTo>
                  <a:pt x="2250909" y="34810"/>
                </a:lnTo>
                <a:lnTo>
                  <a:pt x="2258745" y="27127"/>
                </a:lnTo>
                <a:lnTo>
                  <a:pt x="2258745" y="7835"/>
                </a:lnTo>
                <a:lnTo>
                  <a:pt x="2250909" y="0"/>
                </a:lnTo>
                <a:close/>
              </a:path>
              <a:path w="4344034" h="34925">
                <a:moveTo>
                  <a:pt x="2320531" y="0"/>
                </a:moveTo>
                <a:lnTo>
                  <a:pt x="2301240" y="0"/>
                </a:lnTo>
                <a:lnTo>
                  <a:pt x="2293404" y="7835"/>
                </a:lnTo>
                <a:lnTo>
                  <a:pt x="2293404" y="27127"/>
                </a:lnTo>
                <a:lnTo>
                  <a:pt x="2301240" y="34810"/>
                </a:lnTo>
                <a:lnTo>
                  <a:pt x="2320531" y="34810"/>
                </a:lnTo>
                <a:lnTo>
                  <a:pt x="2328214" y="27127"/>
                </a:lnTo>
                <a:lnTo>
                  <a:pt x="2328214" y="7835"/>
                </a:lnTo>
                <a:lnTo>
                  <a:pt x="2320531" y="0"/>
                </a:lnTo>
                <a:close/>
              </a:path>
              <a:path w="4344034" h="34925">
                <a:moveTo>
                  <a:pt x="2390000" y="0"/>
                </a:moveTo>
                <a:lnTo>
                  <a:pt x="2370709" y="0"/>
                </a:lnTo>
                <a:lnTo>
                  <a:pt x="2362885" y="7835"/>
                </a:lnTo>
                <a:lnTo>
                  <a:pt x="2362885" y="27127"/>
                </a:lnTo>
                <a:lnTo>
                  <a:pt x="2370709" y="34810"/>
                </a:lnTo>
                <a:lnTo>
                  <a:pt x="2390000" y="34810"/>
                </a:lnTo>
                <a:lnTo>
                  <a:pt x="2397683" y="27127"/>
                </a:lnTo>
                <a:lnTo>
                  <a:pt x="2397683" y="7835"/>
                </a:lnTo>
                <a:lnTo>
                  <a:pt x="2390000" y="0"/>
                </a:lnTo>
                <a:close/>
              </a:path>
              <a:path w="4344034" h="34925">
                <a:moveTo>
                  <a:pt x="2459469" y="0"/>
                </a:moveTo>
                <a:lnTo>
                  <a:pt x="2440178" y="0"/>
                </a:lnTo>
                <a:lnTo>
                  <a:pt x="2432494" y="7835"/>
                </a:lnTo>
                <a:lnTo>
                  <a:pt x="2432494" y="27127"/>
                </a:lnTo>
                <a:lnTo>
                  <a:pt x="2440178" y="34810"/>
                </a:lnTo>
                <a:lnTo>
                  <a:pt x="2459469" y="34810"/>
                </a:lnTo>
                <a:lnTo>
                  <a:pt x="2467305" y="27127"/>
                </a:lnTo>
                <a:lnTo>
                  <a:pt x="2467305" y="7835"/>
                </a:lnTo>
                <a:lnTo>
                  <a:pt x="2459469" y="0"/>
                </a:lnTo>
                <a:close/>
              </a:path>
              <a:path w="4344034" h="34925">
                <a:moveTo>
                  <a:pt x="2528951" y="0"/>
                </a:moveTo>
                <a:lnTo>
                  <a:pt x="2509799" y="0"/>
                </a:lnTo>
                <a:lnTo>
                  <a:pt x="2501963" y="7835"/>
                </a:lnTo>
                <a:lnTo>
                  <a:pt x="2501963" y="27127"/>
                </a:lnTo>
                <a:lnTo>
                  <a:pt x="2509799" y="34810"/>
                </a:lnTo>
                <a:lnTo>
                  <a:pt x="2528951" y="34810"/>
                </a:lnTo>
                <a:lnTo>
                  <a:pt x="2536761" y="27127"/>
                </a:lnTo>
                <a:lnTo>
                  <a:pt x="2536761" y="7835"/>
                </a:lnTo>
                <a:lnTo>
                  <a:pt x="2528951" y="0"/>
                </a:lnTo>
                <a:close/>
              </a:path>
              <a:path w="4344034" h="34925">
                <a:moveTo>
                  <a:pt x="2598407" y="0"/>
                </a:moveTo>
                <a:lnTo>
                  <a:pt x="2579255" y="0"/>
                </a:lnTo>
                <a:lnTo>
                  <a:pt x="2571445" y="7835"/>
                </a:lnTo>
                <a:lnTo>
                  <a:pt x="2571445" y="27127"/>
                </a:lnTo>
                <a:lnTo>
                  <a:pt x="2579255" y="34810"/>
                </a:lnTo>
                <a:lnTo>
                  <a:pt x="2598407" y="34810"/>
                </a:lnTo>
                <a:lnTo>
                  <a:pt x="2606230" y="27127"/>
                </a:lnTo>
                <a:lnTo>
                  <a:pt x="2606230" y="7835"/>
                </a:lnTo>
                <a:lnTo>
                  <a:pt x="2598407" y="0"/>
                </a:lnTo>
                <a:close/>
              </a:path>
              <a:path w="4344034" h="34925">
                <a:moveTo>
                  <a:pt x="2667876" y="0"/>
                </a:moveTo>
                <a:lnTo>
                  <a:pt x="2648724" y="0"/>
                </a:lnTo>
                <a:lnTo>
                  <a:pt x="2640901" y="7835"/>
                </a:lnTo>
                <a:lnTo>
                  <a:pt x="2640901" y="27127"/>
                </a:lnTo>
                <a:lnTo>
                  <a:pt x="2648724" y="34810"/>
                </a:lnTo>
                <a:lnTo>
                  <a:pt x="2667876" y="34810"/>
                </a:lnTo>
                <a:lnTo>
                  <a:pt x="2675712" y="27127"/>
                </a:lnTo>
                <a:lnTo>
                  <a:pt x="2675712" y="7835"/>
                </a:lnTo>
                <a:lnTo>
                  <a:pt x="2667876" y="0"/>
                </a:lnTo>
                <a:close/>
              </a:path>
              <a:path w="4344034" h="34925">
                <a:moveTo>
                  <a:pt x="2737497" y="0"/>
                </a:moveTo>
                <a:lnTo>
                  <a:pt x="2718206" y="0"/>
                </a:lnTo>
                <a:lnTo>
                  <a:pt x="2710370" y="7835"/>
                </a:lnTo>
                <a:lnTo>
                  <a:pt x="2710370" y="27127"/>
                </a:lnTo>
                <a:lnTo>
                  <a:pt x="2718206" y="34810"/>
                </a:lnTo>
                <a:lnTo>
                  <a:pt x="2737497" y="34810"/>
                </a:lnTo>
                <a:lnTo>
                  <a:pt x="2745181" y="27127"/>
                </a:lnTo>
                <a:lnTo>
                  <a:pt x="2745181" y="7835"/>
                </a:lnTo>
                <a:lnTo>
                  <a:pt x="2737497" y="0"/>
                </a:lnTo>
                <a:close/>
              </a:path>
              <a:path w="4344034" h="34925">
                <a:moveTo>
                  <a:pt x="2806966" y="0"/>
                </a:moveTo>
                <a:lnTo>
                  <a:pt x="2787675" y="0"/>
                </a:lnTo>
                <a:lnTo>
                  <a:pt x="2779839" y="7835"/>
                </a:lnTo>
                <a:lnTo>
                  <a:pt x="2779839" y="27127"/>
                </a:lnTo>
                <a:lnTo>
                  <a:pt x="2787675" y="34810"/>
                </a:lnTo>
                <a:lnTo>
                  <a:pt x="2806966" y="34810"/>
                </a:lnTo>
                <a:lnTo>
                  <a:pt x="2814789" y="27127"/>
                </a:lnTo>
                <a:lnTo>
                  <a:pt x="2814789" y="7835"/>
                </a:lnTo>
                <a:lnTo>
                  <a:pt x="2806966" y="0"/>
                </a:lnTo>
                <a:close/>
              </a:path>
              <a:path w="4344034" h="34925">
                <a:moveTo>
                  <a:pt x="2876435" y="0"/>
                </a:moveTo>
                <a:lnTo>
                  <a:pt x="2857144" y="0"/>
                </a:lnTo>
                <a:lnTo>
                  <a:pt x="2849460" y="7835"/>
                </a:lnTo>
                <a:lnTo>
                  <a:pt x="2849460" y="27127"/>
                </a:lnTo>
                <a:lnTo>
                  <a:pt x="2857144" y="34810"/>
                </a:lnTo>
                <a:lnTo>
                  <a:pt x="2876435" y="34810"/>
                </a:lnTo>
                <a:lnTo>
                  <a:pt x="2884271" y="27127"/>
                </a:lnTo>
                <a:lnTo>
                  <a:pt x="2884271" y="7835"/>
                </a:lnTo>
                <a:lnTo>
                  <a:pt x="2876435" y="0"/>
                </a:lnTo>
                <a:close/>
              </a:path>
              <a:path w="4344034" h="34925">
                <a:moveTo>
                  <a:pt x="2945917" y="0"/>
                </a:moveTo>
                <a:lnTo>
                  <a:pt x="2926765" y="0"/>
                </a:lnTo>
                <a:lnTo>
                  <a:pt x="2918929" y="7835"/>
                </a:lnTo>
                <a:lnTo>
                  <a:pt x="2918929" y="27127"/>
                </a:lnTo>
                <a:lnTo>
                  <a:pt x="2926765" y="34810"/>
                </a:lnTo>
                <a:lnTo>
                  <a:pt x="2945917" y="34810"/>
                </a:lnTo>
                <a:lnTo>
                  <a:pt x="2953740" y="27127"/>
                </a:lnTo>
                <a:lnTo>
                  <a:pt x="2953740" y="7835"/>
                </a:lnTo>
                <a:lnTo>
                  <a:pt x="2945917" y="0"/>
                </a:lnTo>
                <a:close/>
              </a:path>
              <a:path w="4344034" h="34925">
                <a:moveTo>
                  <a:pt x="3015386" y="0"/>
                </a:moveTo>
                <a:lnTo>
                  <a:pt x="2996234" y="0"/>
                </a:lnTo>
                <a:lnTo>
                  <a:pt x="2988411" y="7835"/>
                </a:lnTo>
                <a:lnTo>
                  <a:pt x="2988411" y="27127"/>
                </a:lnTo>
                <a:lnTo>
                  <a:pt x="2996234" y="34810"/>
                </a:lnTo>
                <a:lnTo>
                  <a:pt x="3015386" y="34810"/>
                </a:lnTo>
                <a:lnTo>
                  <a:pt x="3023209" y="27127"/>
                </a:lnTo>
                <a:lnTo>
                  <a:pt x="3023209" y="7835"/>
                </a:lnTo>
                <a:lnTo>
                  <a:pt x="3015386" y="0"/>
                </a:lnTo>
                <a:close/>
              </a:path>
              <a:path w="4344034" h="34925">
                <a:moveTo>
                  <a:pt x="3084995" y="0"/>
                </a:moveTo>
                <a:lnTo>
                  <a:pt x="3065703" y="0"/>
                </a:lnTo>
                <a:lnTo>
                  <a:pt x="3057880" y="7835"/>
                </a:lnTo>
                <a:lnTo>
                  <a:pt x="3057880" y="27127"/>
                </a:lnTo>
                <a:lnTo>
                  <a:pt x="3065703" y="34810"/>
                </a:lnTo>
                <a:lnTo>
                  <a:pt x="3084995" y="34810"/>
                </a:lnTo>
                <a:lnTo>
                  <a:pt x="3092691" y="27127"/>
                </a:lnTo>
                <a:lnTo>
                  <a:pt x="3092691" y="7835"/>
                </a:lnTo>
                <a:lnTo>
                  <a:pt x="3084995" y="0"/>
                </a:lnTo>
                <a:close/>
              </a:path>
              <a:path w="4344034" h="34925">
                <a:moveTo>
                  <a:pt x="3154476" y="0"/>
                </a:moveTo>
                <a:lnTo>
                  <a:pt x="3135185" y="0"/>
                </a:lnTo>
                <a:lnTo>
                  <a:pt x="3127349" y="7835"/>
                </a:lnTo>
                <a:lnTo>
                  <a:pt x="3127349" y="27127"/>
                </a:lnTo>
                <a:lnTo>
                  <a:pt x="3135185" y="34810"/>
                </a:lnTo>
                <a:lnTo>
                  <a:pt x="3154476" y="34810"/>
                </a:lnTo>
                <a:lnTo>
                  <a:pt x="3162160" y="27127"/>
                </a:lnTo>
                <a:lnTo>
                  <a:pt x="3162160" y="7835"/>
                </a:lnTo>
                <a:lnTo>
                  <a:pt x="3154476" y="0"/>
                </a:lnTo>
                <a:close/>
              </a:path>
              <a:path w="4344034" h="34925">
                <a:moveTo>
                  <a:pt x="3223945" y="0"/>
                </a:moveTo>
                <a:lnTo>
                  <a:pt x="3204654" y="0"/>
                </a:lnTo>
                <a:lnTo>
                  <a:pt x="3196818" y="7835"/>
                </a:lnTo>
                <a:lnTo>
                  <a:pt x="3196818" y="27127"/>
                </a:lnTo>
                <a:lnTo>
                  <a:pt x="3204654" y="34810"/>
                </a:lnTo>
                <a:lnTo>
                  <a:pt x="3223945" y="34810"/>
                </a:lnTo>
                <a:lnTo>
                  <a:pt x="3231756" y="27127"/>
                </a:lnTo>
                <a:lnTo>
                  <a:pt x="3231756" y="7835"/>
                </a:lnTo>
                <a:lnTo>
                  <a:pt x="3223945" y="0"/>
                </a:lnTo>
                <a:close/>
              </a:path>
              <a:path w="4344034" h="34925">
                <a:moveTo>
                  <a:pt x="3293402" y="0"/>
                </a:moveTo>
                <a:lnTo>
                  <a:pt x="3274250" y="0"/>
                </a:lnTo>
                <a:lnTo>
                  <a:pt x="3266440" y="7835"/>
                </a:lnTo>
                <a:lnTo>
                  <a:pt x="3266440" y="27127"/>
                </a:lnTo>
                <a:lnTo>
                  <a:pt x="3274250" y="34810"/>
                </a:lnTo>
                <a:lnTo>
                  <a:pt x="3293402" y="34810"/>
                </a:lnTo>
                <a:lnTo>
                  <a:pt x="3301238" y="27127"/>
                </a:lnTo>
                <a:lnTo>
                  <a:pt x="3301238" y="7835"/>
                </a:lnTo>
                <a:lnTo>
                  <a:pt x="3293402" y="0"/>
                </a:lnTo>
                <a:close/>
              </a:path>
              <a:path w="4344034" h="34925">
                <a:moveTo>
                  <a:pt x="3362883" y="0"/>
                </a:moveTo>
                <a:lnTo>
                  <a:pt x="3343732" y="0"/>
                </a:lnTo>
                <a:lnTo>
                  <a:pt x="3335896" y="7835"/>
                </a:lnTo>
                <a:lnTo>
                  <a:pt x="3335896" y="27127"/>
                </a:lnTo>
                <a:lnTo>
                  <a:pt x="3343732" y="34810"/>
                </a:lnTo>
                <a:lnTo>
                  <a:pt x="3362883" y="34810"/>
                </a:lnTo>
                <a:lnTo>
                  <a:pt x="3370707" y="27127"/>
                </a:lnTo>
                <a:lnTo>
                  <a:pt x="3370707" y="7835"/>
                </a:lnTo>
                <a:lnTo>
                  <a:pt x="3362883" y="0"/>
                </a:lnTo>
                <a:close/>
              </a:path>
              <a:path w="4344034" h="34925">
                <a:moveTo>
                  <a:pt x="3432352" y="0"/>
                </a:moveTo>
                <a:lnTo>
                  <a:pt x="3413201" y="0"/>
                </a:lnTo>
                <a:lnTo>
                  <a:pt x="3405365" y="7835"/>
                </a:lnTo>
                <a:lnTo>
                  <a:pt x="3405365" y="27127"/>
                </a:lnTo>
                <a:lnTo>
                  <a:pt x="3413201" y="34810"/>
                </a:lnTo>
                <a:lnTo>
                  <a:pt x="3432352" y="34810"/>
                </a:lnTo>
                <a:lnTo>
                  <a:pt x="3440176" y="27127"/>
                </a:lnTo>
                <a:lnTo>
                  <a:pt x="3440176" y="7835"/>
                </a:lnTo>
                <a:lnTo>
                  <a:pt x="3432352" y="0"/>
                </a:lnTo>
                <a:close/>
              </a:path>
              <a:path w="4344034" h="34925">
                <a:moveTo>
                  <a:pt x="3501961" y="0"/>
                </a:moveTo>
                <a:lnTo>
                  <a:pt x="3482670" y="0"/>
                </a:lnTo>
                <a:lnTo>
                  <a:pt x="3474847" y="7835"/>
                </a:lnTo>
                <a:lnTo>
                  <a:pt x="3474847" y="27127"/>
                </a:lnTo>
                <a:lnTo>
                  <a:pt x="3482670" y="34810"/>
                </a:lnTo>
                <a:lnTo>
                  <a:pt x="3501961" y="34810"/>
                </a:lnTo>
                <a:lnTo>
                  <a:pt x="3509657" y="27127"/>
                </a:lnTo>
                <a:lnTo>
                  <a:pt x="3509657" y="7835"/>
                </a:lnTo>
                <a:lnTo>
                  <a:pt x="3501961" y="0"/>
                </a:lnTo>
                <a:close/>
              </a:path>
              <a:path w="4344034" h="34925">
                <a:moveTo>
                  <a:pt x="3571443" y="0"/>
                </a:moveTo>
                <a:lnTo>
                  <a:pt x="3552139" y="0"/>
                </a:lnTo>
                <a:lnTo>
                  <a:pt x="3544455" y="7835"/>
                </a:lnTo>
                <a:lnTo>
                  <a:pt x="3544455" y="27127"/>
                </a:lnTo>
                <a:lnTo>
                  <a:pt x="3552139" y="34810"/>
                </a:lnTo>
                <a:lnTo>
                  <a:pt x="3571443" y="34810"/>
                </a:lnTo>
                <a:lnTo>
                  <a:pt x="3579266" y="27127"/>
                </a:lnTo>
                <a:lnTo>
                  <a:pt x="3579266" y="7835"/>
                </a:lnTo>
                <a:lnTo>
                  <a:pt x="3571443" y="0"/>
                </a:lnTo>
                <a:close/>
              </a:path>
              <a:path w="4344034" h="34925">
                <a:moveTo>
                  <a:pt x="3640912" y="0"/>
                </a:moveTo>
                <a:lnTo>
                  <a:pt x="3621620" y="0"/>
                </a:lnTo>
                <a:lnTo>
                  <a:pt x="3613937" y="7835"/>
                </a:lnTo>
                <a:lnTo>
                  <a:pt x="3613937" y="27127"/>
                </a:lnTo>
                <a:lnTo>
                  <a:pt x="3621620" y="34810"/>
                </a:lnTo>
                <a:lnTo>
                  <a:pt x="3640912" y="34810"/>
                </a:lnTo>
                <a:lnTo>
                  <a:pt x="3648735" y="27127"/>
                </a:lnTo>
                <a:lnTo>
                  <a:pt x="3648735" y="7835"/>
                </a:lnTo>
                <a:lnTo>
                  <a:pt x="3640912" y="0"/>
                </a:lnTo>
                <a:close/>
              </a:path>
              <a:path w="4344034" h="34925">
                <a:moveTo>
                  <a:pt x="3710381" y="0"/>
                </a:moveTo>
                <a:lnTo>
                  <a:pt x="3691229" y="0"/>
                </a:lnTo>
                <a:lnTo>
                  <a:pt x="3683406" y="7835"/>
                </a:lnTo>
                <a:lnTo>
                  <a:pt x="3683406" y="27127"/>
                </a:lnTo>
                <a:lnTo>
                  <a:pt x="3691229" y="34810"/>
                </a:lnTo>
                <a:lnTo>
                  <a:pt x="3710381" y="34810"/>
                </a:lnTo>
                <a:lnTo>
                  <a:pt x="3718217" y="27127"/>
                </a:lnTo>
                <a:lnTo>
                  <a:pt x="3718217" y="7835"/>
                </a:lnTo>
                <a:lnTo>
                  <a:pt x="3710381" y="0"/>
                </a:lnTo>
                <a:close/>
              </a:path>
              <a:path w="4344034" h="34925">
                <a:moveTo>
                  <a:pt x="3779850" y="0"/>
                </a:moveTo>
                <a:lnTo>
                  <a:pt x="3760711" y="0"/>
                </a:lnTo>
                <a:lnTo>
                  <a:pt x="3752875" y="7835"/>
                </a:lnTo>
                <a:lnTo>
                  <a:pt x="3752875" y="27127"/>
                </a:lnTo>
                <a:lnTo>
                  <a:pt x="3760711" y="34810"/>
                </a:lnTo>
                <a:lnTo>
                  <a:pt x="3779850" y="34810"/>
                </a:lnTo>
                <a:lnTo>
                  <a:pt x="3787686" y="27127"/>
                </a:lnTo>
                <a:lnTo>
                  <a:pt x="3787686" y="7835"/>
                </a:lnTo>
                <a:lnTo>
                  <a:pt x="3779850" y="0"/>
                </a:lnTo>
                <a:close/>
              </a:path>
              <a:path w="4344034" h="34925">
                <a:moveTo>
                  <a:pt x="3849471" y="0"/>
                </a:moveTo>
                <a:lnTo>
                  <a:pt x="3830180" y="0"/>
                </a:lnTo>
                <a:lnTo>
                  <a:pt x="3822344" y="7835"/>
                </a:lnTo>
                <a:lnTo>
                  <a:pt x="3822344" y="27127"/>
                </a:lnTo>
                <a:lnTo>
                  <a:pt x="3830180" y="34810"/>
                </a:lnTo>
                <a:lnTo>
                  <a:pt x="3849471" y="34810"/>
                </a:lnTo>
                <a:lnTo>
                  <a:pt x="3857155" y="27127"/>
                </a:lnTo>
                <a:lnTo>
                  <a:pt x="3857155" y="7835"/>
                </a:lnTo>
                <a:lnTo>
                  <a:pt x="3849471" y="0"/>
                </a:lnTo>
                <a:close/>
              </a:path>
              <a:path w="4344034" h="34925">
                <a:moveTo>
                  <a:pt x="3918940" y="0"/>
                </a:moveTo>
                <a:lnTo>
                  <a:pt x="3899649" y="0"/>
                </a:lnTo>
                <a:lnTo>
                  <a:pt x="3891826" y="7835"/>
                </a:lnTo>
                <a:lnTo>
                  <a:pt x="3891826" y="27127"/>
                </a:lnTo>
                <a:lnTo>
                  <a:pt x="3899649" y="34810"/>
                </a:lnTo>
                <a:lnTo>
                  <a:pt x="3918940" y="34810"/>
                </a:lnTo>
                <a:lnTo>
                  <a:pt x="3926624" y="27127"/>
                </a:lnTo>
                <a:lnTo>
                  <a:pt x="3926624" y="7835"/>
                </a:lnTo>
                <a:lnTo>
                  <a:pt x="3918940" y="0"/>
                </a:lnTo>
                <a:close/>
              </a:path>
              <a:path w="4344034" h="34925">
                <a:moveTo>
                  <a:pt x="3988422" y="0"/>
                </a:moveTo>
                <a:lnTo>
                  <a:pt x="3969118" y="0"/>
                </a:lnTo>
                <a:lnTo>
                  <a:pt x="3961295" y="7835"/>
                </a:lnTo>
                <a:lnTo>
                  <a:pt x="3961295" y="27127"/>
                </a:lnTo>
                <a:lnTo>
                  <a:pt x="3969118" y="34810"/>
                </a:lnTo>
                <a:lnTo>
                  <a:pt x="3988422" y="34810"/>
                </a:lnTo>
                <a:lnTo>
                  <a:pt x="3996232" y="27127"/>
                </a:lnTo>
                <a:lnTo>
                  <a:pt x="3996232" y="7835"/>
                </a:lnTo>
                <a:lnTo>
                  <a:pt x="3988422" y="0"/>
                </a:lnTo>
                <a:close/>
              </a:path>
              <a:path w="4344034" h="34925">
                <a:moveTo>
                  <a:pt x="4057878" y="0"/>
                </a:moveTo>
                <a:lnTo>
                  <a:pt x="4038727" y="0"/>
                </a:lnTo>
                <a:lnTo>
                  <a:pt x="4030903" y="7835"/>
                </a:lnTo>
                <a:lnTo>
                  <a:pt x="4030903" y="27127"/>
                </a:lnTo>
                <a:lnTo>
                  <a:pt x="4038727" y="34810"/>
                </a:lnTo>
                <a:lnTo>
                  <a:pt x="4057878" y="34810"/>
                </a:lnTo>
                <a:lnTo>
                  <a:pt x="4065701" y="27127"/>
                </a:lnTo>
                <a:lnTo>
                  <a:pt x="4065701" y="7835"/>
                </a:lnTo>
                <a:lnTo>
                  <a:pt x="4057878" y="0"/>
                </a:lnTo>
                <a:close/>
              </a:path>
              <a:path w="4344034" h="34925">
                <a:moveTo>
                  <a:pt x="4127347" y="0"/>
                </a:moveTo>
                <a:lnTo>
                  <a:pt x="4108196" y="0"/>
                </a:lnTo>
                <a:lnTo>
                  <a:pt x="4100385" y="7835"/>
                </a:lnTo>
                <a:lnTo>
                  <a:pt x="4100385" y="27127"/>
                </a:lnTo>
                <a:lnTo>
                  <a:pt x="4108196" y="34810"/>
                </a:lnTo>
                <a:lnTo>
                  <a:pt x="4127347" y="34810"/>
                </a:lnTo>
                <a:lnTo>
                  <a:pt x="4135183" y="27127"/>
                </a:lnTo>
                <a:lnTo>
                  <a:pt x="4135183" y="7835"/>
                </a:lnTo>
                <a:lnTo>
                  <a:pt x="4127347" y="0"/>
                </a:lnTo>
                <a:close/>
              </a:path>
              <a:path w="4344034" h="34925">
                <a:moveTo>
                  <a:pt x="4196816" y="0"/>
                </a:moveTo>
                <a:lnTo>
                  <a:pt x="4177665" y="0"/>
                </a:lnTo>
                <a:lnTo>
                  <a:pt x="4169841" y="7835"/>
                </a:lnTo>
                <a:lnTo>
                  <a:pt x="4169841" y="27127"/>
                </a:lnTo>
                <a:lnTo>
                  <a:pt x="4177665" y="34810"/>
                </a:lnTo>
                <a:lnTo>
                  <a:pt x="4196816" y="34810"/>
                </a:lnTo>
                <a:lnTo>
                  <a:pt x="4204652" y="27127"/>
                </a:lnTo>
                <a:lnTo>
                  <a:pt x="4204652" y="7835"/>
                </a:lnTo>
                <a:lnTo>
                  <a:pt x="4196816" y="0"/>
                </a:lnTo>
                <a:close/>
              </a:path>
              <a:path w="4344034" h="34925">
                <a:moveTo>
                  <a:pt x="4266438" y="0"/>
                </a:moveTo>
                <a:lnTo>
                  <a:pt x="4247146" y="0"/>
                </a:lnTo>
                <a:lnTo>
                  <a:pt x="4239310" y="7835"/>
                </a:lnTo>
                <a:lnTo>
                  <a:pt x="4239310" y="27127"/>
                </a:lnTo>
                <a:lnTo>
                  <a:pt x="4247146" y="34810"/>
                </a:lnTo>
                <a:lnTo>
                  <a:pt x="4266438" y="34810"/>
                </a:lnTo>
                <a:lnTo>
                  <a:pt x="4274261" y="27127"/>
                </a:lnTo>
                <a:lnTo>
                  <a:pt x="4274261" y="7835"/>
                </a:lnTo>
                <a:lnTo>
                  <a:pt x="4266438" y="0"/>
                </a:lnTo>
                <a:close/>
              </a:path>
              <a:path w="4344034" h="34925">
                <a:moveTo>
                  <a:pt x="4335907" y="0"/>
                </a:moveTo>
                <a:lnTo>
                  <a:pt x="4316615" y="0"/>
                </a:lnTo>
                <a:lnTo>
                  <a:pt x="4308792" y="7835"/>
                </a:lnTo>
                <a:lnTo>
                  <a:pt x="4308792" y="27127"/>
                </a:lnTo>
                <a:lnTo>
                  <a:pt x="4316615" y="34810"/>
                </a:lnTo>
                <a:lnTo>
                  <a:pt x="4335907" y="34810"/>
                </a:lnTo>
                <a:lnTo>
                  <a:pt x="4343742" y="27127"/>
                </a:lnTo>
                <a:lnTo>
                  <a:pt x="4343742" y="7835"/>
                </a:lnTo>
                <a:lnTo>
                  <a:pt x="4335907" y="0"/>
                </a:lnTo>
                <a:close/>
              </a:path>
            </a:pathLst>
          </a:custGeom>
          <a:solidFill>
            <a:srgbClr val="009E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617997" y="2269108"/>
            <a:ext cx="822960" cy="822960"/>
          </a:xfrm>
          <a:custGeom>
            <a:avLst/>
            <a:gdLst/>
            <a:ahLst/>
            <a:cxnLst/>
            <a:rect l="l" t="t" r="r" b="b"/>
            <a:pathLst>
              <a:path w="822960" h="822960">
                <a:moveTo>
                  <a:pt x="557961" y="591870"/>
                </a:moveTo>
                <a:lnTo>
                  <a:pt x="553872" y="571677"/>
                </a:lnTo>
                <a:lnTo>
                  <a:pt x="542721" y="555167"/>
                </a:lnTo>
                <a:lnTo>
                  <a:pt x="526211" y="544029"/>
                </a:lnTo>
                <a:lnTo>
                  <a:pt x="506031" y="539940"/>
                </a:lnTo>
                <a:lnTo>
                  <a:pt x="498144" y="539940"/>
                </a:lnTo>
                <a:lnTo>
                  <a:pt x="498144" y="599744"/>
                </a:lnTo>
                <a:lnTo>
                  <a:pt x="498144" y="626884"/>
                </a:lnTo>
                <a:lnTo>
                  <a:pt x="324624" y="626884"/>
                </a:lnTo>
                <a:lnTo>
                  <a:pt x="324624" y="599744"/>
                </a:lnTo>
                <a:lnTo>
                  <a:pt x="498144" y="599744"/>
                </a:lnTo>
                <a:lnTo>
                  <a:pt x="498144" y="539940"/>
                </a:lnTo>
                <a:lnTo>
                  <a:pt x="316738" y="539940"/>
                </a:lnTo>
                <a:lnTo>
                  <a:pt x="296532" y="544029"/>
                </a:lnTo>
                <a:lnTo>
                  <a:pt x="280022" y="555167"/>
                </a:lnTo>
                <a:lnTo>
                  <a:pt x="268884" y="571677"/>
                </a:lnTo>
                <a:lnTo>
                  <a:pt x="264807" y="591870"/>
                </a:lnTo>
                <a:lnTo>
                  <a:pt x="264807" y="634771"/>
                </a:lnTo>
                <a:lnTo>
                  <a:pt x="268884" y="654964"/>
                </a:lnTo>
                <a:lnTo>
                  <a:pt x="280022" y="671474"/>
                </a:lnTo>
                <a:lnTo>
                  <a:pt x="296532" y="682625"/>
                </a:lnTo>
                <a:lnTo>
                  <a:pt x="316738" y="686701"/>
                </a:lnTo>
                <a:lnTo>
                  <a:pt x="506031" y="686701"/>
                </a:lnTo>
                <a:lnTo>
                  <a:pt x="526211" y="682625"/>
                </a:lnTo>
                <a:lnTo>
                  <a:pt x="542721" y="671474"/>
                </a:lnTo>
                <a:lnTo>
                  <a:pt x="553872" y="654964"/>
                </a:lnTo>
                <a:lnTo>
                  <a:pt x="557961" y="634771"/>
                </a:lnTo>
                <a:lnTo>
                  <a:pt x="557961" y="626884"/>
                </a:lnTo>
                <a:lnTo>
                  <a:pt x="557961" y="599744"/>
                </a:lnTo>
                <a:lnTo>
                  <a:pt x="557961" y="591870"/>
                </a:lnTo>
                <a:close/>
              </a:path>
              <a:path w="822960" h="822960">
                <a:moveTo>
                  <a:pt x="593598" y="259041"/>
                </a:moveTo>
                <a:lnTo>
                  <a:pt x="591413" y="247789"/>
                </a:lnTo>
                <a:lnTo>
                  <a:pt x="584847" y="237883"/>
                </a:lnTo>
                <a:lnTo>
                  <a:pt x="574941" y="231330"/>
                </a:lnTo>
                <a:lnTo>
                  <a:pt x="563689" y="229146"/>
                </a:lnTo>
                <a:lnTo>
                  <a:pt x="552437" y="231343"/>
                </a:lnTo>
                <a:lnTo>
                  <a:pt x="542544" y="237921"/>
                </a:lnTo>
                <a:lnTo>
                  <a:pt x="448132" y="332409"/>
                </a:lnTo>
                <a:lnTo>
                  <a:pt x="439508" y="328917"/>
                </a:lnTo>
                <a:lnTo>
                  <a:pt x="438785" y="328714"/>
                </a:lnTo>
                <a:lnTo>
                  <a:pt x="438785" y="411391"/>
                </a:lnTo>
                <a:lnTo>
                  <a:pt x="436626" y="422046"/>
                </a:lnTo>
                <a:lnTo>
                  <a:pt x="430745" y="430758"/>
                </a:lnTo>
                <a:lnTo>
                  <a:pt x="422021" y="436638"/>
                </a:lnTo>
                <a:lnTo>
                  <a:pt x="411378" y="438797"/>
                </a:lnTo>
                <a:lnTo>
                  <a:pt x="400723" y="436638"/>
                </a:lnTo>
                <a:lnTo>
                  <a:pt x="392010" y="430758"/>
                </a:lnTo>
                <a:lnTo>
                  <a:pt x="386130" y="422046"/>
                </a:lnTo>
                <a:lnTo>
                  <a:pt x="383971" y="411391"/>
                </a:lnTo>
                <a:lnTo>
                  <a:pt x="386130" y="400735"/>
                </a:lnTo>
                <a:lnTo>
                  <a:pt x="392010" y="392010"/>
                </a:lnTo>
                <a:lnTo>
                  <a:pt x="400723" y="386130"/>
                </a:lnTo>
                <a:lnTo>
                  <a:pt x="411378" y="383971"/>
                </a:lnTo>
                <a:lnTo>
                  <a:pt x="422021" y="386130"/>
                </a:lnTo>
                <a:lnTo>
                  <a:pt x="430745" y="392010"/>
                </a:lnTo>
                <a:lnTo>
                  <a:pt x="436626" y="400735"/>
                </a:lnTo>
                <a:lnTo>
                  <a:pt x="438785" y="411391"/>
                </a:lnTo>
                <a:lnTo>
                  <a:pt x="438785" y="328714"/>
                </a:lnTo>
                <a:lnTo>
                  <a:pt x="430479" y="326339"/>
                </a:lnTo>
                <a:lnTo>
                  <a:pt x="421093" y="324726"/>
                </a:lnTo>
                <a:lnTo>
                  <a:pt x="411378" y="324167"/>
                </a:lnTo>
                <a:lnTo>
                  <a:pt x="377469" y="331038"/>
                </a:lnTo>
                <a:lnTo>
                  <a:pt x="349732" y="349745"/>
                </a:lnTo>
                <a:lnTo>
                  <a:pt x="331025" y="377469"/>
                </a:lnTo>
                <a:lnTo>
                  <a:pt x="324167" y="411391"/>
                </a:lnTo>
                <a:lnTo>
                  <a:pt x="331025" y="445312"/>
                </a:lnTo>
                <a:lnTo>
                  <a:pt x="349732" y="473036"/>
                </a:lnTo>
                <a:lnTo>
                  <a:pt x="377469" y="491744"/>
                </a:lnTo>
                <a:lnTo>
                  <a:pt x="411378" y="498614"/>
                </a:lnTo>
                <a:lnTo>
                  <a:pt x="445287" y="491744"/>
                </a:lnTo>
                <a:lnTo>
                  <a:pt x="473011" y="473036"/>
                </a:lnTo>
                <a:lnTo>
                  <a:pt x="491718" y="445312"/>
                </a:lnTo>
                <a:lnTo>
                  <a:pt x="493039" y="438797"/>
                </a:lnTo>
                <a:lnTo>
                  <a:pt x="498589" y="411391"/>
                </a:lnTo>
                <a:lnTo>
                  <a:pt x="498043" y="401701"/>
                </a:lnTo>
                <a:lnTo>
                  <a:pt x="496443" y="392328"/>
                </a:lnTo>
                <a:lnTo>
                  <a:pt x="494055" y="383971"/>
                </a:lnTo>
                <a:lnTo>
                  <a:pt x="493877" y="383324"/>
                </a:lnTo>
                <a:lnTo>
                  <a:pt x="490410" y="374738"/>
                </a:lnTo>
                <a:lnTo>
                  <a:pt x="532688" y="332409"/>
                </a:lnTo>
                <a:lnTo>
                  <a:pt x="584860" y="280187"/>
                </a:lnTo>
                <a:lnTo>
                  <a:pt x="591413" y="270294"/>
                </a:lnTo>
                <a:lnTo>
                  <a:pt x="593598" y="259041"/>
                </a:lnTo>
                <a:close/>
              </a:path>
              <a:path w="822960" h="822960">
                <a:moveTo>
                  <a:pt x="822756" y="411378"/>
                </a:moveTo>
                <a:lnTo>
                  <a:pt x="819048" y="356082"/>
                </a:lnTo>
                <a:lnTo>
                  <a:pt x="808253" y="302996"/>
                </a:lnTo>
                <a:lnTo>
                  <a:pt x="790841" y="252603"/>
                </a:lnTo>
                <a:lnTo>
                  <a:pt x="767321" y="205397"/>
                </a:lnTo>
                <a:lnTo>
                  <a:pt x="761580" y="196824"/>
                </a:lnTo>
                <a:lnTo>
                  <a:pt x="761580" y="381469"/>
                </a:lnTo>
                <a:lnTo>
                  <a:pt x="723341" y="381469"/>
                </a:lnTo>
                <a:lnTo>
                  <a:pt x="711695" y="383832"/>
                </a:lnTo>
                <a:lnTo>
                  <a:pt x="702195" y="390232"/>
                </a:lnTo>
                <a:lnTo>
                  <a:pt x="695782" y="399745"/>
                </a:lnTo>
                <a:lnTo>
                  <a:pt x="693445" y="411378"/>
                </a:lnTo>
                <a:lnTo>
                  <a:pt x="695782" y="423024"/>
                </a:lnTo>
                <a:lnTo>
                  <a:pt x="702195" y="432523"/>
                </a:lnTo>
                <a:lnTo>
                  <a:pt x="711695" y="438937"/>
                </a:lnTo>
                <a:lnTo>
                  <a:pt x="723341" y="441286"/>
                </a:lnTo>
                <a:lnTo>
                  <a:pt x="761580" y="441286"/>
                </a:lnTo>
                <a:lnTo>
                  <a:pt x="752589" y="495820"/>
                </a:lnTo>
                <a:lnTo>
                  <a:pt x="735545" y="547204"/>
                </a:lnTo>
                <a:lnTo>
                  <a:pt x="711136" y="594766"/>
                </a:lnTo>
                <a:lnTo>
                  <a:pt x="680059" y="637768"/>
                </a:lnTo>
                <a:lnTo>
                  <a:pt x="653097" y="610831"/>
                </a:lnTo>
                <a:lnTo>
                  <a:pt x="643204" y="604278"/>
                </a:lnTo>
                <a:lnTo>
                  <a:pt x="631977" y="602081"/>
                </a:lnTo>
                <a:lnTo>
                  <a:pt x="620712" y="604278"/>
                </a:lnTo>
                <a:lnTo>
                  <a:pt x="610819" y="610844"/>
                </a:lnTo>
                <a:lnTo>
                  <a:pt x="604253" y="620737"/>
                </a:lnTo>
                <a:lnTo>
                  <a:pt x="602068" y="631990"/>
                </a:lnTo>
                <a:lnTo>
                  <a:pt x="604253" y="643242"/>
                </a:lnTo>
                <a:lnTo>
                  <a:pt x="610831" y="653122"/>
                </a:lnTo>
                <a:lnTo>
                  <a:pt x="637781" y="680072"/>
                </a:lnTo>
                <a:lnTo>
                  <a:pt x="598995" y="708533"/>
                </a:lnTo>
                <a:lnTo>
                  <a:pt x="556450" y="731570"/>
                </a:lnTo>
                <a:lnTo>
                  <a:pt x="510667" y="748665"/>
                </a:lnTo>
                <a:lnTo>
                  <a:pt x="462127" y="759294"/>
                </a:lnTo>
                <a:lnTo>
                  <a:pt x="411365" y="762952"/>
                </a:lnTo>
                <a:lnTo>
                  <a:pt x="360603" y="759294"/>
                </a:lnTo>
                <a:lnTo>
                  <a:pt x="312077" y="748665"/>
                </a:lnTo>
                <a:lnTo>
                  <a:pt x="266293" y="731570"/>
                </a:lnTo>
                <a:lnTo>
                  <a:pt x="223761" y="708533"/>
                </a:lnTo>
                <a:lnTo>
                  <a:pt x="184988" y="680072"/>
                </a:lnTo>
                <a:lnTo>
                  <a:pt x="211937" y="653122"/>
                </a:lnTo>
                <a:lnTo>
                  <a:pt x="218503" y="643242"/>
                </a:lnTo>
                <a:lnTo>
                  <a:pt x="219557" y="637794"/>
                </a:lnTo>
                <a:lnTo>
                  <a:pt x="220687" y="631990"/>
                </a:lnTo>
                <a:lnTo>
                  <a:pt x="218490" y="620737"/>
                </a:lnTo>
                <a:lnTo>
                  <a:pt x="211912" y="610831"/>
                </a:lnTo>
                <a:lnTo>
                  <a:pt x="202018" y="604278"/>
                </a:lnTo>
                <a:lnTo>
                  <a:pt x="190779" y="602081"/>
                </a:lnTo>
                <a:lnTo>
                  <a:pt x="179527" y="604278"/>
                </a:lnTo>
                <a:lnTo>
                  <a:pt x="169646" y="610844"/>
                </a:lnTo>
                <a:lnTo>
                  <a:pt x="142709" y="637794"/>
                </a:lnTo>
                <a:lnTo>
                  <a:pt x="111594" y="594753"/>
                </a:lnTo>
                <a:lnTo>
                  <a:pt x="87185" y="547204"/>
                </a:lnTo>
                <a:lnTo>
                  <a:pt x="70154" y="495820"/>
                </a:lnTo>
                <a:lnTo>
                  <a:pt x="61175" y="441286"/>
                </a:lnTo>
                <a:lnTo>
                  <a:pt x="99415" y="441286"/>
                </a:lnTo>
                <a:lnTo>
                  <a:pt x="111048" y="438937"/>
                </a:lnTo>
                <a:lnTo>
                  <a:pt x="120561" y="432523"/>
                </a:lnTo>
                <a:lnTo>
                  <a:pt x="126961" y="423024"/>
                </a:lnTo>
                <a:lnTo>
                  <a:pt x="129324" y="411378"/>
                </a:lnTo>
                <a:lnTo>
                  <a:pt x="126961" y="399745"/>
                </a:lnTo>
                <a:lnTo>
                  <a:pt x="120561" y="390232"/>
                </a:lnTo>
                <a:lnTo>
                  <a:pt x="111048" y="383832"/>
                </a:lnTo>
                <a:lnTo>
                  <a:pt x="99415" y="381469"/>
                </a:lnTo>
                <a:lnTo>
                  <a:pt x="61175" y="381469"/>
                </a:lnTo>
                <a:lnTo>
                  <a:pt x="70154" y="326961"/>
                </a:lnTo>
                <a:lnTo>
                  <a:pt x="87198" y="275577"/>
                </a:lnTo>
                <a:lnTo>
                  <a:pt x="111607" y="228028"/>
                </a:lnTo>
                <a:lnTo>
                  <a:pt x="142709" y="185000"/>
                </a:lnTo>
                <a:lnTo>
                  <a:pt x="175475" y="217779"/>
                </a:lnTo>
                <a:lnTo>
                  <a:pt x="183134" y="220713"/>
                </a:lnTo>
                <a:lnTo>
                  <a:pt x="198450" y="220713"/>
                </a:lnTo>
                <a:lnTo>
                  <a:pt x="206108" y="217779"/>
                </a:lnTo>
                <a:lnTo>
                  <a:pt x="211937" y="211950"/>
                </a:lnTo>
                <a:lnTo>
                  <a:pt x="218503" y="202057"/>
                </a:lnTo>
                <a:lnTo>
                  <a:pt x="220687" y="190804"/>
                </a:lnTo>
                <a:lnTo>
                  <a:pt x="219557" y="185000"/>
                </a:lnTo>
                <a:lnTo>
                  <a:pt x="218503" y="179552"/>
                </a:lnTo>
                <a:lnTo>
                  <a:pt x="211937" y="169659"/>
                </a:lnTo>
                <a:lnTo>
                  <a:pt x="184988" y="142697"/>
                </a:lnTo>
                <a:lnTo>
                  <a:pt x="228015" y="111607"/>
                </a:lnTo>
                <a:lnTo>
                  <a:pt x="275551" y="87210"/>
                </a:lnTo>
                <a:lnTo>
                  <a:pt x="326936" y="70167"/>
                </a:lnTo>
                <a:lnTo>
                  <a:pt x="381469" y="61175"/>
                </a:lnTo>
                <a:lnTo>
                  <a:pt x="381469" y="99415"/>
                </a:lnTo>
                <a:lnTo>
                  <a:pt x="383819" y="111061"/>
                </a:lnTo>
                <a:lnTo>
                  <a:pt x="390220" y="120561"/>
                </a:lnTo>
                <a:lnTo>
                  <a:pt x="399719" y="126974"/>
                </a:lnTo>
                <a:lnTo>
                  <a:pt x="411365" y="129324"/>
                </a:lnTo>
                <a:lnTo>
                  <a:pt x="422998" y="126974"/>
                </a:lnTo>
                <a:lnTo>
                  <a:pt x="432511" y="120561"/>
                </a:lnTo>
                <a:lnTo>
                  <a:pt x="438924" y="111061"/>
                </a:lnTo>
                <a:lnTo>
                  <a:pt x="441274" y="99415"/>
                </a:lnTo>
                <a:lnTo>
                  <a:pt x="441274" y="61175"/>
                </a:lnTo>
                <a:lnTo>
                  <a:pt x="495808" y="70167"/>
                </a:lnTo>
                <a:lnTo>
                  <a:pt x="547192" y="87210"/>
                </a:lnTo>
                <a:lnTo>
                  <a:pt x="594741" y="111607"/>
                </a:lnTo>
                <a:lnTo>
                  <a:pt x="637781" y="142697"/>
                </a:lnTo>
                <a:lnTo>
                  <a:pt x="610831" y="169659"/>
                </a:lnTo>
                <a:lnTo>
                  <a:pt x="604253" y="179565"/>
                </a:lnTo>
                <a:lnTo>
                  <a:pt x="602068" y="190804"/>
                </a:lnTo>
                <a:lnTo>
                  <a:pt x="604253" y="202057"/>
                </a:lnTo>
                <a:lnTo>
                  <a:pt x="610831" y="211950"/>
                </a:lnTo>
                <a:lnTo>
                  <a:pt x="616673" y="217779"/>
                </a:lnTo>
                <a:lnTo>
                  <a:pt x="624332" y="220713"/>
                </a:lnTo>
                <a:lnTo>
                  <a:pt x="639622" y="220713"/>
                </a:lnTo>
                <a:lnTo>
                  <a:pt x="647280" y="217779"/>
                </a:lnTo>
                <a:lnTo>
                  <a:pt x="680059" y="185000"/>
                </a:lnTo>
                <a:lnTo>
                  <a:pt x="711149" y="228028"/>
                </a:lnTo>
                <a:lnTo>
                  <a:pt x="735558" y="275577"/>
                </a:lnTo>
                <a:lnTo>
                  <a:pt x="752589" y="326961"/>
                </a:lnTo>
                <a:lnTo>
                  <a:pt x="761580" y="381469"/>
                </a:lnTo>
                <a:lnTo>
                  <a:pt x="761580" y="196824"/>
                </a:lnTo>
                <a:lnTo>
                  <a:pt x="753668" y="185000"/>
                </a:lnTo>
                <a:lnTo>
                  <a:pt x="738149" y="161848"/>
                </a:lnTo>
                <a:lnTo>
                  <a:pt x="703300" y="121793"/>
                </a:lnTo>
                <a:lnTo>
                  <a:pt x="702881" y="121107"/>
                </a:lnTo>
                <a:lnTo>
                  <a:pt x="701662" y="119875"/>
                </a:lnTo>
                <a:lnTo>
                  <a:pt x="700951" y="119430"/>
                </a:lnTo>
                <a:lnTo>
                  <a:pt x="700303" y="118884"/>
                </a:lnTo>
                <a:lnTo>
                  <a:pt x="660895" y="84582"/>
                </a:lnTo>
                <a:lnTo>
                  <a:pt x="625932" y="61175"/>
                </a:lnTo>
                <a:lnTo>
                  <a:pt x="570141" y="31915"/>
                </a:lnTo>
                <a:lnTo>
                  <a:pt x="519760" y="14516"/>
                </a:lnTo>
                <a:lnTo>
                  <a:pt x="466674" y="3708"/>
                </a:lnTo>
                <a:lnTo>
                  <a:pt x="411365" y="0"/>
                </a:lnTo>
                <a:lnTo>
                  <a:pt x="356057" y="3708"/>
                </a:lnTo>
                <a:lnTo>
                  <a:pt x="302971" y="14516"/>
                </a:lnTo>
                <a:lnTo>
                  <a:pt x="252590" y="31915"/>
                </a:lnTo>
                <a:lnTo>
                  <a:pt x="205384" y="55435"/>
                </a:lnTo>
                <a:lnTo>
                  <a:pt x="161836" y="84594"/>
                </a:lnTo>
                <a:lnTo>
                  <a:pt x="121793" y="119456"/>
                </a:lnTo>
                <a:lnTo>
                  <a:pt x="121094" y="119888"/>
                </a:lnTo>
                <a:lnTo>
                  <a:pt x="119875" y="121107"/>
                </a:lnTo>
                <a:lnTo>
                  <a:pt x="119405" y="121831"/>
                </a:lnTo>
                <a:lnTo>
                  <a:pt x="118910" y="122428"/>
                </a:lnTo>
                <a:lnTo>
                  <a:pt x="84569" y="161886"/>
                </a:lnTo>
                <a:lnTo>
                  <a:pt x="55410" y="205422"/>
                </a:lnTo>
                <a:lnTo>
                  <a:pt x="31902" y="252628"/>
                </a:lnTo>
                <a:lnTo>
                  <a:pt x="14503" y="303009"/>
                </a:lnTo>
                <a:lnTo>
                  <a:pt x="3695" y="356082"/>
                </a:lnTo>
                <a:lnTo>
                  <a:pt x="0" y="411378"/>
                </a:lnTo>
                <a:lnTo>
                  <a:pt x="3695" y="466699"/>
                </a:lnTo>
                <a:lnTo>
                  <a:pt x="14503" y="519785"/>
                </a:lnTo>
                <a:lnTo>
                  <a:pt x="31902" y="570179"/>
                </a:lnTo>
                <a:lnTo>
                  <a:pt x="55422" y="617385"/>
                </a:lnTo>
                <a:lnTo>
                  <a:pt x="84594" y="660933"/>
                </a:lnTo>
                <a:lnTo>
                  <a:pt x="118910" y="700328"/>
                </a:lnTo>
                <a:lnTo>
                  <a:pt x="119443" y="700976"/>
                </a:lnTo>
                <a:lnTo>
                  <a:pt x="119875" y="701675"/>
                </a:lnTo>
                <a:lnTo>
                  <a:pt x="121132" y="702906"/>
                </a:lnTo>
                <a:lnTo>
                  <a:pt x="121818" y="703351"/>
                </a:lnTo>
                <a:lnTo>
                  <a:pt x="122440" y="703859"/>
                </a:lnTo>
                <a:lnTo>
                  <a:pt x="161886" y="738212"/>
                </a:lnTo>
                <a:lnTo>
                  <a:pt x="205422" y="767372"/>
                </a:lnTo>
                <a:lnTo>
                  <a:pt x="252615" y="790879"/>
                </a:lnTo>
                <a:lnTo>
                  <a:pt x="302996" y="808278"/>
                </a:lnTo>
                <a:lnTo>
                  <a:pt x="356069" y="819073"/>
                </a:lnTo>
                <a:lnTo>
                  <a:pt x="411365" y="822769"/>
                </a:lnTo>
                <a:lnTo>
                  <a:pt x="466674" y="819073"/>
                </a:lnTo>
                <a:lnTo>
                  <a:pt x="519772" y="808278"/>
                </a:lnTo>
                <a:lnTo>
                  <a:pt x="570166" y="790867"/>
                </a:lnTo>
                <a:lnTo>
                  <a:pt x="617372" y="767346"/>
                </a:lnTo>
                <a:lnTo>
                  <a:pt x="623925" y="762952"/>
                </a:lnTo>
                <a:lnTo>
                  <a:pt x="660933" y="738187"/>
                </a:lnTo>
                <a:lnTo>
                  <a:pt x="700976" y="703326"/>
                </a:lnTo>
                <a:lnTo>
                  <a:pt x="701687" y="702881"/>
                </a:lnTo>
                <a:lnTo>
                  <a:pt x="702881" y="701662"/>
                </a:lnTo>
                <a:lnTo>
                  <a:pt x="703338" y="700963"/>
                </a:lnTo>
                <a:lnTo>
                  <a:pt x="738187" y="660908"/>
                </a:lnTo>
                <a:lnTo>
                  <a:pt x="753681" y="637768"/>
                </a:lnTo>
                <a:lnTo>
                  <a:pt x="767346" y="617359"/>
                </a:lnTo>
                <a:lnTo>
                  <a:pt x="790854" y="570166"/>
                </a:lnTo>
                <a:lnTo>
                  <a:pt x="808253" y="519785"/>
                </a:lnTo>
                <a:lnTo>
                  <a:pt x="819048" y="466699"/>
                </a:lnTo>
                <a:lnTo>
                  <a:pt x="822756" y="411378"/>
                </a:lnTo>
                <a:close/>
              </a:path>
            </a:pathLst>
          </a:custGeom>
          <a:solidFill>
            <a:srgbClr val="009E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618007" y="3839864"/>
            <a:ext cx="822960" cy="829310"/>
          </a:xfrm>
          <a:custGeom>
            <a:avLst/>
            <a:gdLst/>
            <a:ahLst/>
            <a:cxnLst/>
            <a:rect l="l" t="t" r="r" b="b"/>
            <a:pathLst>
              <a:path w="822960" h="829310">
                <a:moveTo>
                  <a:pt x="374230" y="125615"/>
                </a:moveTo>
                <a:lnTo>
                  <a:pt x="370243" y="125641"/>
                </a:lnTo>
                <a:lnTo>
                  <a:pt x="368452" y="125831"/>
                </a:lnTo>
                <a:lnTo>
                  <a:pt x="365913" y="126326"/>
                </a:lnTo>
                <a:lnTo>
                  <a:pt x="365229" y="126555"/>
                </a:lnTo>
                <a:lnTo>
                  <a:pt x="363670" y="126961"/>
                </a:lnTo>
                <a:lnTo>
                  <a:pt x="362831" y="127126"/>
                </a:lnTo>
                <a:lnTo>
                  <a:pt x="361590" y="127584"/>
                </a:lnTo>
                <a:lnTo>
                  <a:pt x="361327" y="127711"/>
                </a:lnTo>
                <a:lnTo>
                  <a:pt x="360322" y="128104"/>
                </a:lnTo>
                <a:lnTo>
                  <a:pt x="318700" y="147153"/>
                </a:lnTo>
                <a:lnTo>
                  <a:pt x="281076" y="171980"/>
                </a:lnTo>
                <a:lnTo>
                  <a:pt x="247942" y="201914"/>
                </a:lnTo>
                <a:lnTo>
                  <a:pt x="219765" y="236297"/>
                </a:lnTo>
                <a:lnTo>
                  <a:pt x="197012" y="274472"/>
                </a:lnTo>
                <a:lnTo>
                  <a:pt x="180150" y="315781"/>
                </a:lnTo>
                <a:lnTo>
                  <a:pt x="169645" y="359566"/>
                </a:lnTo>
                <a:lnTo>
                  <a:pt x="165998" y="404736"/>
                </a:lnTo>
                <a:lnTo>
                  <a:pt x="166048" y="406184"/>
                </a:lnTo>
                <a:lnTo>
                  <a:pt x="170095" y="454897"/>
                </a:lnTo>
                <a:lnTo>
                  <a:pt x="182325" y="502418"/>
                </a:lnTo>
                <a:lnTo>
                  <a:pt x="202051" y="546873"/>
                </a:lnTo>
                <a:lnTo>
                  <a:pt x="228667" y="587406"/>
                </a:lnTo>
                <a:lnTo>
                  <a:pt x="261570" y="623158"/>
                </a:lnTo>
                <a:lnTo>
                  <a:pt x="300153" y="653275"/>
                </a:lnTo>
                <a:lnTo>
                  <a:pt x="343814" y="676897"/>
                </a:lnTo>
                <a:lnTo>
                  <a:pt x="343814" y="799020"/>
                </a:lnTo>
                <a:lnTo>
                  <a:pt x="346183" y="810755"/>
                </a:lnTo>
                <a:lnTo>
                  <a:pt x="352644" y="820339"/>
                </a:lnTo>
                <a:lnTo>
                  <a:pt x="362223" y="826800"/>
                </a:lnTo>
                <a:lnTo>
                  <a:pt x="373951" y="829170"/>
                </a:lnTo>
                <a:lnTo>
                  <a:pt x="497916" y="829170"/>
                </a:lnTo>
                <a:lnTo>
                  <a:pt x="527899" y="827485"/>
                </a:lnTo>
                <a:lnTo>
                  <a:pt x="570789" y="819595"/>
                </a:lnTo>
                <a:lnTo>
                  <a:pt x="619383" y="801252"/>
                </a:lnTo>
                <a:lnTo>
                  <a:pt x="665512" y="768883"/>
                </a:lnTo>
                <a:lnTo>
                  <a:pt x="404088" y="768883"/>
                </a:lnTo>
                <a:lnTo>
                  <a:pt x="404088" y="674573"/>
                </a:lnTo>
                <a:lnTo>
                  <a:pt x="446506" y="650785"/>
                </a:lnTo>
                <a:lnTo>
                  <a:pt x="483993" y="620795"/>
                </a:lnTo>
                <a:lnTo>
                  <a:pt x="495468" y="608101"/>
                </a:lnTo>
                <a:lnTo>
                  <a:pt x="401332" y="608101"/>
                </a:lnTo>
                <a:lnTo>
                  <a:pt x="401333" y="607923"/>
                </a:lnTo>
                <a:lnTo>
                  <a:pt x="341058" y="607923"/>
                </a:lnTo>
                <a:lnTo>
                  <a:pt x="304785" y="581111"/>
                </a:lnTo>
                <a:lnTo>
                  <a:pt x="274529" y="548225"/>
                </a:lnTo>
                <a:lnTo>
                  <a:pt x="251007" y="510327"/>
                </a:lnTo>
                <a:lnTo>
                  <a:pt x="234937" y="468477"/>
                </a:lnTo>
                <a:lnTo>
                  <a:pt x="324094" y="468477"/>
                </a:lnTo>
                <a:lnTo>
                  <a:pt x="227825" y="380123"/>
                </a:lnTo>
                <a:lnTo>
                  <a:pt x="230287" y="363463"/>
                </a:lnTo>
                <a:lnTo>
                  <a:pt x="233903" y="347138"/>
                </a:lnTo>
                <a:lnTo>
                  <a:pt x="238646" y="331199"/>
                </a:lnTo>
                <a:lnTo>
                  <a:pt x="244487" y="315696"/>
                </a:lnTo>
                <a:lnTo>
                  <a:pt x="333649" y="315696"/>
                </a:lnTo>
                <a:lnTo>
                  <a:pt x="275450" y="262280"/>
                </a:lnTo>
                <a:lnTo>
                  <a:pt x="289835" y="245314"/>
                </a:lnTo>
                <a:lnTo>
                  <a:pt x="305785" y="229728"/>
                </a:lnTo>
                <a:lnTo>
                  <a:pt x="323215" y="215654"/>
                </a:lnTo>
                <a:lnTo>
                  <a:pt x="342036" y="203225"/>
                </a:lnTo>
                <a:lnTo>
                  <a:pt x="496966" y="203225"/>
                </a:lnTo>
                <a:lnTo>
                  <a:pt x="496353" y="202470"/>
                </a:lnTo>
                <a:lnTo>
                  <a:pt x="463360" y="172372"/>
                </a:lnTo>
                <a:lnTo>
                  <a:pt x="425851" y="147363"/>
                </a:lnTo>
                <a:lnTo>
                  <a:pt x="384256" y="128092"/>
                </a:lnTo>
                <a:lnTo>
                  <a:pt x="383425" y="127774"/>
                </a:lnTo>
                <a:lnTo>
                  <a:pt x="383032" y="127584"/>
                </a:lnTo>
                <a:lnTo>
                  <a:pt x="381787" y="127126"/>
                </a:lnTo>
                <a:lnTo>
                  <a:pt x="380862" y="126949"/>
                </a:lnTo>
                <a:lnTo>
                  <a:pt x="379325" y="126542"/>
                </a:lnTo>
                <a:lnTo>
                  <a:pt x="378635" y="126314"/>
                </a:lnTo>
                <a:lnTo>
                  <a:pt x="376135" y="125831"/>
                </a:lnTo>
                <a:lnTo>
                  <a:pt x="374230" y="125615"/>
                </a:lnTo>
                <a:close/>
              </a:path>
              <a:path w="822960" h="829310">
                <a:moveTo>
                  <a:pt x="360667" y="0"/>
                </a:moveTo>
                <a:lnTo>
                  <a:pt x="311794" y="3096"/>
                </a:lnTo>
                <a:lnTo>
                  <a:pt x="264899" y="12114"/>
                </a:lnTo>
                <a:lnTo>
                  <a:pt x="220415" y="26647"/>
                </a:lnTo>
                <a:lnTo>
                  <a:pt x="178774" y="46290"/>
                </a:lnTo>
                <a:lnTo>
                  <a:pt x="140411" y="70634"/>
                </a:lnTo>
                <a:lnTo>
                  <a:pt x="105757" y="99274"/>
                </a:lnTo>
                <a:lnTo>
                  <a:pt x="75247" y="131803"/>
                </a:lnTo>
                <a:lnTo>
                  <a:pt x="49313" y="167814"/>
                </a:lnTo>
                <a:lnTo>
                  <a:pt x="28388" y="206902"/>
                </a:lnTo>
                <a:lnTo>
                  <a:pt x="12905" y="248659"/>
                </a:lnTo>
                <a:lnTo>
                  <a:pt x="3298" y="292679"/>
                </a:lnTo>
                <a:lnTo>
                  <a:pt x="0" y="338556"/>
                </a:lnTo>
                <a:lnTo>
                  <a:pt x="5617" y="408361"/>
                </a:lnTo>
                <a:lnTo>
                  <a:pt x="20206" y="469464"/>
                </a:lnTo>
                <a:lnTo>
                  <a:pt x="40370" y="521314"/>
                </a:lnTo>
                <a:lnTo>
                  <a:pt x="62711" y="563358"/>
                </a:lnTo>
                <a:lnTo>
                  <a:pt x="100342" y="615822"/>
                </a:lnTo>
                <a:lnTo>
                  <a:pt x="100342" y="787222"/>
                </a:lnTo>
                <a:lnTo>
                  <a:pt x="102712" y="798949"/>
                </a:lnTo>
                <a:lnTo>
                  <a:pt x="109172" y="808529"/>
                </a:lnTo>
                <a:lnTo>
                  <a:pt x="118752" y="814989"/>
                </a:lnTo>
                <a:lnTo>
                  <a:pt x="130479" y="817359"/>
                </a:lnTo>
                <a:lnTo>
                  <a:pt x="142210" y="814989"/>
                </a:lnTo>
                <a:lnTo>
                  <a:pt x="151785" y="808529"/>
                </a:lnTo>
                <a:lnTo>
                  <a:pt x="158238" y="798949"/>
                </a:lnTo>
                <a:lnTo>
                  <a:pt x="160604" y="787222"/>
                </a:lnTo>
                <a:lnTo>
                  <a:pt x="160604" y="596239"/>
                </a:lnTo>
                <a:lnTo>
                  <a:pt x="157416" y="588556"/>
                </a:lnTo>
                <a:lnTo>
                  <a:pt x="151853" y="582929"/>
                </a:lnTo>
                <a:lnTo>
                  <a:pt x="144751" y="574915"/>
                </a:lnTo>
                <a:lnTo>
                  <a:pt x="105714" y="516607"/>
                </a:lnTo>
                <a:lnTo>
                  <a:pt x="83804" y="468328"/>
                </a:lnTo>
                <a:lnTo>
                  <a:pt x="66982" y="408641"/>
                </a:lnTo>
                <a:lnTo>
                  <a:pt x="60261" y="338556"/>
                </a:lnTo>
                <a:lnTo>
                  <a:pt x="64200" y="293478"/>
                </a:lnTo>
                <a:lnTo>
                  <a:pt x="75602" y="250695"/>
                </a:lnTo>
                <a:lnTo>
                  <a:pt x="93844" y="210782"/>
                </a:lnTo>
                <a:lnTo>
                  <a:pt x="118301" y="174318"/>
                </a:lnTo>
                <a:lnTo>
                  <a:pt x="148351" y="141881"/>
                </a:lnTo>
                <a:lnTo>
                  <a:pt x="183370" y="114046"/>
                </a:lnTo>
                <a:lnTo>
                  <a:pt x="222735" y="91392"/>
                </a:lnTo>
                <a:lnTo>
                  <a:pt x="265821" y="74496"/>
                </a:lnTo>
                <a:lnTo>
                  <a:pt x="312007" y="63935"/>
                </a:lnTo>
                <a:lnTo>
                  <a:pt x="360667" y="60286"/>
                </a:lnTo>
                <a:lnTo>
                  <a:pt x="595201" y="60286"/>
                </a:lnTo>
                <a:lnTo>
                  <a:pt x="590441" y="56722"/>
                </a:lnTo>
                <a:lnTo>
                  <a:pt x="546271" y="33498"/>
                </a:lnTo>
                <a:lnTo>
                  <a:pt x="493807" y="15595"/>
                </a:lnTo>
                <a:lnTo>
                  <a:pt x="432216" y="4075"/>
                </a:lnTo>
                <a:lnTo>
                  <a:pt x="360667" y="0"/>
                </a:lnTo>
                <a:close/>
              </a:path>
              <a:path w="822960" h="829310">
                <a:moveTo>
                  <a:pt x="726592" y="525475"/>
                </a:moveTo>
                <a:lnTo>
                  <a:pt x="693506" y="552330"/>
                </a:lnTo>
                <a:lnTo>
                  <a:pt x="693788" y="559155"/>
                </a:lnTo>
                <a:lnTo>
                  <a:pt x="693530" y="566867"/>
                </a:lnTo>
                <a:lnTo>
                  <a:pt x="676952" y="630616"/>
                </a:lnTo>
                <a:lnTo>
                  <a:pt x="651027" y="689127"/>
                </a:lnTo>
                <a:lnTo>
                  <a:pt x="615116" y="732814"/>
                </a:lnTo>
                <a:lnTo>
                  <a:pt x="570442" y="756761"/>
                </a:lnTo>
                <a:lnTo>
                  <a:pt x="527783" y="766829"/>
                </a:lnTo>
                <a:lnTo>
                  <a:pt x="497916" y="768883"/>
                </a:lnTo>
                <a:lnTo>
                  <a:pt x="665512" y="768883"/>
                </a:lnTo>
                <a:lnTo>
                  <a:pt x="704875" y="716203"/>
                </a:lnTo>
                <a:lnTo>
                  <a:pt x="724685" y="673616"/>
                </a:lnTo>
                <a:lnTo>
                  <a:pt x="738422" y="637882"/>
                </a:lnTo>
                <a:lnTo>
                  <a:pt x="751967" y="585698"/>
                </a:lnTo>
                <a:lnTo>
                  <a:pt x="762987" y="584308"/>
                </a:lnTo>
                <a:lnTo>
                  <a:pt x="811242" y="554415"/>
                </a:lnTo>
                <a:lnTo>
                  <a:pt x="821006" y="525952"/>
                </a:lnTo>
                <a:lnTo>
                  <a:pt x="736468" y="525952"/>
                </a:lnTo>
                <a:lnTo>
                  <a:pt x="726592" y="525475"/>
                </a:lnTo>
                <a:close/>
              </a:path>
              <a:path w="822960" h="829310">
                <a:moveTo>
                  <a:pt x="569522" y="469137"/>
                </a:moveTo>
                <a:lnTo>
                  <a:pt x="508101" y="469137"/>
                </a:lnTo>
                <a:lnTo>
                  <a:pt x="491824" y="510926"/>
                </a:lnTo>
                <a:lnTo>
                  <a:pt x="468123" y="548720"/>
                </a:lnTo>
                <a:lnTo>
                  <a:pt x="437719" y="581464"/>
                </a:lnTo>
                <a:lnTo>
                  <a:pt x="401332" y="608101"/>
                </a:lnTo>
                <a:lnTo>
                  <a:pt x="495468" y="608101"/>
                </a:lnTo>
                <a:lnTo>
                  <a:pt x="515976" y="585412"/>
                </a:lnTo>
                <a:lnTo>
                  <a:pt x="541881" y="545449"/>
                </a:lnTo>
                <a:lnTo>
                  <a:pt x="561132" y="501716"/>
                </a:lnTo>
                <a:lnTo>
                  <a:pt x="569522" y="469137"/>
                </a:lnTo>
                <a:close/>
              </a:path>
              <a:path w="822960" h="829310">
                <a:moveTo>
                  <a:pt x="324094" y="468477"/>
                </a:moveTo>
                <a:lnTo>
                  <a:pt x="234937" y="468477"/>
                </a:lnTo>
                <a:lnTo>
                  <a:pt x="341160" y="565950"/>
                </a:lnTo>
                <a:lnTo>
                  <a:pt x="341058" y="607923"/>
                </a:lnTo>
                <a:lnTo>
                  <a:pt x="401333" y="607923"/>
                </a:lnTo>
                <a:lnTo>
                  <a:pt x="401434" y="566077"/>
                </a:lnTo>
                <a:lnTo>
                  <a:pt x="491262" y="484441"/>
                </a:lnTo>
                <a:lnTo>
                  <a:pt x="401637" y="484441"/>
                </a:lnTo>
                <a:lnTo>
                  <a:pt x="341350" y="484314"/>
                </a:lnTo>
                <a:lnTo>
                  <a:pt x="324094" y="468477"/>
                </a:lnTo>
                <a:close/>
              </a:path>
              <a:path w="822960" h="829310">
                <a:moveTo>
                  <a:pt x="595201" y="60286"/>
                </a:moveTo>
                <a:lnTo>
                  <a:pt x="360667" y="60286"/>
                </a:lnTo>
                <a:lnTo>
                  <a:pt x="426350" y="64013"/>
                </a:lnTo>
                <a:lnTo>
                  <a:pt x="481905" y="74608"/>
                </a:lnTo>
                <a:lnTo>
                  <a:pt x="528325" y="91191"/>
                </a:lnTo>
                <a:lnTo>
                  <a:pt x="566602" y="112882"/>
                </a:lnTo>
                <a:lnTo>
                  <a:pt x="597730" y="138803"/>
                </a:lnTo>
                <a:lnTo>
                  <a:pt x="622701" y="168075"/>
                </a:lnTo>
                <a:lnTo>
                  <a:pt x="658142" y="233150"/>
                </a:lnTo>
                <a:lnTo>
                  <a:pt x="692755" y="330612"/>
                </a:lnTo>
                <a:lnTo>
                  <a:pt x="715424" y="389837"/>
                </a:lnTo>
                <a:lnTo>
                  <a:pt x="735904" y="440125"/>
                </a:lnTo>
                <a:lnTo>
                  <a:pt x="751496" y="476734"/>
                </a:lnTo>
                <a:lnTo>
                  <a:pt x="759498" y="494918"/>
                </a:lnTo>
                <a:lnTo>
                  <a:pt x="762123" y="505548"/>
                </a:lnTo>
                <a:lnTo>
                  <a:pt x="736468" y="525952"/>
                </a:lnTo>
                <a:lnTo>
                  <a:pt x="821006" y="525952"/>
                </a:lnTo>
                <a:lnTo>
                  <a:pt x="822378" y="502389"/>
                </a:lnTo>
                <a:lnTo>
                  <a:pt x="815644" y="472935"/>
                </a:lnTo>
                <a:lnTo>
                  <a:pt x="815187" y="471728"/>
                </a:lnTo>
                <a:lnTo>
                  <a:pt x="809058" y="457884"/>
                </a:lnTo>
                <a:lnTo>
                  <a:pt x="794237" y="423269"/>
                </a:lnTo>
                <a:lnTo>
                  <a:pt x="773643" y="373007"/>
                </a:lnTo>
                <a:lnTo>
                  <a:pt x="750465" y="312809"/>
                </a:lnTo>
                <a:lnTo>
                  <a:pt x="727887" y="248386"/>
                </a:lnTo>
                <a:lnTo>
                  <a:pt x="716006" y="215520"/>
                </a:lnTo>
                <a:lnTo>
                  <a:pt x="700824" y="181608"/>
                </a:lnTo>
                <a:lnTo>
                  <a:pt x="681509" y="147711"/>
                </a:lnTo>
                <a:lnTo>
                  <a:pt x="657228" y="114890"/>
                </a:lnTo>
                <a:lnTo>
                  <a:pt x="627149" y="84207"/>
                </a:lnTo>
                <a:lnTo>
                  <a:pt x="595201" y="60286"/>
                </a:lnTo>
                <a:close/>
              </a:path>
              <a:path w="822960" h="829310">
                <a:moveTo>
                  <a:pt x="563447" y="316293"/>
                </a:moveTo>
                <a:lnTo>
                  <a:pt x="499287" y="316293"/>
                </a:lnTo>
                <a:lnTo>
                  <a:pt x="505054" y="331841"/>
                </a:lnTo>
                <a:lnTo>
                  <a:pt x="509722" y="347818"/>
                </a:lnTo>
                <a:lnTo>
                  <a:pt x="513259" y="364170"/>
                </a:lnTo>
                <a:lnTo>
                  <a:pt x="515632" y="380847"/>
                </a:lnTo>
                <a:lnTo>
                  <a:pt x="401637" y="484441"/>
                </a:lnTo>
                <a:lnTo>
                  <a:pt x="491262" y="484441"/>
                </a:lnTo>
                <a:lnTo>
                  <a:pt x="508101" y="469137"/>
                </a:lnTo>
                <a:lnTo>
                  <a:pt x="569522" y="469137"/>
                </a:lnTo>
                <a:lnTo>
                  <a:pt x="573157" y="455024"/>
                </a:lnTo>
                <a:lnTo>
                  <a:pt x="577191" y="408361"/>
                </a:lnTo>
                <a:lnTo>
                  <a:pt x="577270" y="404736"/>
                </a:lnTo>
                <a:lnTo>
                  <a:pt x="573910" y="360546"/>
                </a:lnTo>
                <a:lnTo>
                  <a:pt x="563609" y="316696"/>
                </a:lnTo>
                <a:lnTo>
                  <a:pt x="563447" y="316293"/>
                </a:lnTo>
                <a:close/>
              </a:path>
              <a:path w="822960" h="829310">
                <a:moveTo>
                  <a:pt x="333649" y="315696"/>
                </a:moveTo>
                <a:lnTo>
                  <a:pt x="244487" y="315696"/>
                </a:lnTo>
                <a:lnTo>
                  <a:pt x="341553" y="404736"/>
                </a:lnTo>
                <a:lnTo>
                  <a:pt x="341350" y="484314"/>
                </a:lnTo>
                <a:lnTo>
                  <a:pt x="401637" y="484314"/>
                </a:lnTo>
                <a:lnTo>
                  <a:pt x="401828" y="404901"/>
                </a:lnTo>
                <a:lnTo>
                  <a:pt x="491618" y="323265"/>
                </a:lnTo>
                <a:lnTo>
                  <a:pt x="402031" y="323265"/>
                </a:lnTo>
                <a:lnTo>
                  <a:pt x="402031" y="323126"/>
                </a:lnTo>
                <a:lnTo>
                  <a:pt x="341744" y="323126"/>
                </a:lnTo>
                <a:lnTo>
                  <a:pt x="333649" y="315696"/>
                </a:lnTo>
                <a:close/>
              </a:path>
              <a:path w="822960" h="829310">
                <a:moveTo>
                  <a:pt x="497089" y="203377"/>
                </a:moveTo>
                <a:lnTo>
                  <a:pt x="402310" y="203377"/>
                </a:lnTo>
                <a:lnTo>
                  <a:pt x="421055" y="215901"/>
                </a:lnTo>
                <a:lnTo>
                  <a:pt x="438407" y="230052"/>
                </a:lnTo>
                <a:lnTo>
                  <a:pt x="454277" y="245706"/>
                </a:lnTo>
                <a:lnTo>
                  <a:pt x="468579" y="262737"/>
                </a:lnTo>
                <a:lnTo>
                  <a:pt x="402031" y="323265"/>
                </a:lnTo>
                <a:lnTo>
                  <a:pt x="491618" y="323265"/>
                </a:lnTo>
                <a:lnTo>
                  <a:pt x="499287" y="316293"/>
                </a:lnTo>
                <a:lnTo>
                  <a:pt x="563447" y="316293"/>
                </a:lnTo>
                <a:lnTo>
                  <a:pt x="546941" y="275293"/>
                </a:lnTo>
                <a:lnTo>
                  <a:pt x="524368" y="236997"/>
                </a:lnTo>
                <a:lnTo>
                  <a:pt x="497089" y="203377"/>
                </a:lnTo>
                <a:close/>
              </a:path>
              <a:path w="822960" h="829310">
                <a:moveTo>
                  <a:pt x="496966" y="203225"/>
                </a:moveTo>
                <a:lnTo>
                  <a:pt x="342036" y="203225"/>
                </a:lnTo>
                <a:lnTo>
                  <a:pt x="341744" y="323126"/>
                </a:lnTo>
                <a:lnTo>
                  <a:pt x="402031" y="323126"/>
                </a:lnTo>
                <a:lnTo>
                  <a:pt x="402310" y="203377"/>
                </a:lnTo>
                <a:lnTo>
                  <a:pt x="497089" y="203377"/>
                </a:lnTo>
                <a:lnTo>
                  <a:pt x="496966" y="203225"/>
                </a:lnTo>
                <a:close/>
              </a:path>
            </a:pathLst>
          </a:custGeom>
          <a:solidFill>
            <a:srgbClr val="07A35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6691349" y="2792095"/>
            <a:ext cx="2733040" cy="8369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95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Línea</a:t>
            </a:r>
            <a:r>
              <a:rPr sz="950" b="1" spc="1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950" b="1" spc="114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Actuación</a:t>
            </a:r>
            <a:r>
              <a:rPr sz="950" b="1" spc="114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b="1" spc="-5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  <a:endParaRPr sz="95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95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Mejora</a:t>
            </a:r>
            <a:r>
              <a:rPr sz="950" spc="8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950" spc="8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</a:t>
            </a:r>
            <a:r>
              <a:rPr sz="950" spc="8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información</a:t>
            </a:r>
            <a:r>
              <a:rPr sz="950" spc="8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sobre</a:t>
            </a:r>
            <a:r>
              <a:rPr sz="950" spc="8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calidad</a:t>
            </a:r>
            <a:r>
              <a:rPr sz="950" spc="8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</a:t>
            </a:r>
            <a:r>
              <a:rPr sz="950" spc="8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spc="-2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aire.</a:t>
            </a:r>
            <a:endParaRPr sz="95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sz="95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Línea</a:t>
            </a:r>
            <a:r>
              <a:rPr sz="950" b="1" spc="1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950" b="1" spc="114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Actuación</a:t>
            </a:r>
            <a:r>
              <a:rPr sz="950" b="1" spc="114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b="1" spc="-5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</a:t>
            </a:r>
            <a:endParaRPr sz="95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700" marR="5080" indent="-635">
              <a:lnSpc>
                <a:spcPct val="103000"/>
              </a:lnSpc>
            </a:pPr>
            <a:r>
              <a:rPr sz="950" spc="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Incorporación</a:t>
            </a:r>
            <a:r>
              <a:rPr sz="950" spc="3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spc="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950" spc="4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spc="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mejoras</a:t>
            </a:r>
            <a:r>
              <a:rPr sz="950" spc="4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spc="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sz="950" spc="4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spc="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</a:t>
            </a:r>
            <a:r>
              <a:rPr sz="950" spc="4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spc="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actuales</a:t>
            </a:r>
            <a:r>
              <a:rPr sz="950" spc="4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spc="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sistemas</a:t>
            </a:r>
            <a:r>
              <a:rPr sz="950" spc="3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spc="-2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950" spc="50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evaluación</a:t>
            </a:r>
            <a:r>
              <a:rPr sz="950" spc="7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sz="950" spc="7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spc="-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control.</a:t>
            </a:r>
            <a:endParaRPr sz="9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6691349" y="4600540"/>
            <a:ext cx="2811780" cy="8369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950" b="1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Línea</a:t>
            </a:r>
            <a:r>
              <a:rPr sz="950" b="1" spc="110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b="1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950" b="1" spc="114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b="1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Actuación</a:t>
            </a:r>
            <a:r>
              <a:rPr sz="950" b="1" spc="114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b="1" spc="-25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</a:t>
            </a:r>
            <a:endParaRPr sz="95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950" spc="10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Formación</a:t>
            </a:r>
            <a:r>
              <a:rPr sz="950" spc="60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spc="10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</a:t>
            </a:r>
            <a:r>
              <a:rPr sz="950" spc="65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spc="10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materia</a:t>
            </a:r>
            <a:r>
              <a:rPr sz="950" spc="65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spc="10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950" spc="65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spc="10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contaminación</a:t>
            </a:r>
            <a:r>
              <a:rPr sz="950" spc="65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spc="-10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atmosférica.</a:t>
            </a:r>
            <a:endParaRPr sz="95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sz="950" b="1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Línea</a:t>
            </a:r>
            <a:r>
              <a:rPr sz="950" b="1" spc="110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b="1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950" b="1" spc="114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b="1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Actuación</a:t>
            </a:r>
            <a:r>
              <a:rPr sz="950" b="1" spc="114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b="1" spc="-25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11</a:t>
            </a:r>
            <a:endParaRPr sz="95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700" marR="84455">
              <a:lnSpc>
                <a:spcPct val="103000"/>
              </a:lnSpc>
            </a:pPr>
            <a:r>
              <a:rPr sz="950" spc="10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Información</a:t>
            </a:r>
            <a:r>
              <a:rPr sz="950" spc="35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spc="10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sz="950" spc="35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spc="10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sensibilización</a:t>
            </a:r>
            <a:r>
              <a:rPr sz="950" spc="40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spc="10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</a:t>
            </a:r>
            <a:r>
              <a:rPr sz="950" spc="35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spc="10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materia</a:t>
            </a:r>
            <a:r>
              <a:rPr sz="950" spc="40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spc="10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950" spc="35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spc="-10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contami</a:t>
            </a:r>
            <a:r>
              <a:rPr sz="950" spc="500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nación</a:t>
            </a:r>
            <a:r>
              <a:rPr sz="950" spc="85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50" spc="-10" dirty="0">
                <a:solidFill>
                  <a:srgbClr val="07A3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atmosférica.</a:t>
            </a:r>
            <a:endParaRPr sz="9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682942" y="3699612"/>
            <a:ext cx="4344035" cy="34925"/>
          </a:xfrm>
          <a:custGeom>
            <a:avLst/>
            <a:gdLst/>
            <a:ahLst/>
            <a:cxnLst/>
            <a:rect l="l" t="t" r="r" b="b"/>
            <a:pathLst>
              <a:path w="4344035" h="34925">
                <a:moveTo>
                  <a:pt x="26987" y="0"/>
                </a:moveTo>
                <a:lnTo>
                  <a:pt x="7835" y="0"/>
                </a:lnTo>
                <a:lnTo>
                  <a:pt x="0" y="7823"/>
                </a:lnTo>
                <a:lnTo>
                  <a:pt x="0" y="26974"/>
                </a:lnTo>
                <a:lnTo>
                  <a:pt x="7835" y="34810"/>
                </a:lnTo>
                <a:lnTo>
                  <a:pt x="26987" y="34810"/>
                </a:lnTo>
                <a:lnTo>
                  <a:pt x="34810" y="26974"/>
                </a:lnTo>
                <a:lnTo>
                  <a:pt x="34810" y="7823"/>
                </a:lnTo>
                <a:lnTo>
                  <a:pt x="26987" y="0"/>
                </a:lnTo>
                <a:close/>
              </a:path>
              <a:path w="4344035" h="34925">
                <a:moveTo>
                  <a:pt x="96456" y="0"/>
                </a:moveTo>
                <a:lnTo>
                  <a:pt x="77304" y="0"/>
                </a:lnTo>
                <a:lnTo>
                  <a:pt x="69469" y="7823"/>
                </a:lnTo>
                <a:lnTo>
                  <a:pt x="69469" y="26974"/>
                </a:lnTo>
                <a:lnTo>
                  <a:pt x="77304" y="34810"/>
                </a:lnTo>
                <a:lnTo>
                  <a:pt x="96456" y="34810"/>
                </a:lnTo>
                <a:lnTo>
                  <a:pt x="104279" y="26974"/>
                </a:lnTo>
                <a:lnTo>
                  <a:pt x="104279" y="7823"/>
                </a:lnTo>
                <a:lnTo>
                  <a:pt x="96456" y="0"/>
                </a:lnTo>
                <a:close/>
              </a:path>
              <a:path w="4344035" h="34925">
                <a:moveTo>
                  <a:pt x="166065" y="0"/>
                </a:moveTo>
                <a:lnTo>
                  <a:pt x="146773" y="0"/>
                </a:lnTo>
                <a:lnTo>
                  <a:pt x="138950" y="7823"/>
                </a:lnTo>
                <a:lnTo>
                  <a:pt x="138950" y="26974"/>
                </a:lnTo>
                <a:lnTo>
                  <a:pt x="146773" y="34810"/>
                </a:lnTo>
                <a:lnTo>
                  <a:pt x="166065" y="34810"/>
                </a:lnTo>
                <a:lnTo>
                  <a:pt x="173761" y="26974"/>
                </a:lnTo>
                <a:lnTo>
                  <a:pt x="173761" y="7823"/>
                </a:lnTo>
                <a:lnTo>
                  <a:pt x="166065" y="0"/>
                </a:lnTo>
                <a:close/>
              </a:path>
              <a:path w="4344035" h="34925">
                <a:moveTo>
                  <a:pt x="235546" y="0"/>
                </a:moveTo>
                <a:lnTo>
                  <a:pt x="216242" y="0"/>
                </a:lnTo>
                <a:lnTo>
                  <a:pt x="208419" y="7823"/>
                </a:lnTo>
                <a:lnTo>
                  <a:pt x="208419" y="26974"/>
                </a:lnTo>
                <a:lnTo>
                  <a:pt x="216242" y="34810"/>
                </a:lnTo>
                <a:lnTo>
                  <a:pt x="235546" y="34810"/>
                </a:lnTo>
                <a:lnTo>
                  <a:pt x="243230" y="26974"/>
                </a:lnTo>
                <a:lnTo>
                  <a:pt x="243230" y="7823"/>
                </a:lnTo>
                <a:lnTo>
                  <a:pt x="235546" y="0"/>
                </a:lnTo>
                <a:close/>
              </a:path>
              <a:path w="4344035" h="34925">
                <a:moveTo>
                  <a:pt x="305015" y="0"/>
                </a:moveTo>
                <a:lnTo>
                  <a:pt x="285724" y="0"/>
                </a:lnTo>
                <a:lnTo>
                  <a:pt x="278041" y="7823"/>
                </a:lnTo>
                <a:lnTo>
                  <a:pt x="278041" y="26974"/>
                </a:lnTo>
                <a:lnTo>
                  <a:pt x="285724" y="34810"/>
                </a:lnTo>
                <a:lnTo>
                  <a:pt x="305015" y="34810"/>
                </a:lnTo>
                <a:lnTo>
                  <a:pt x="312826" y="26974"/>
                </a:lnTo>
                <a:lnTo>
                  <a:pt x="312826" y="7823"/>
                </a:lnTo>
                <a:lnTo>
                  <a:pt x="305015" y="0"/>
                </a:lnTo>
                <a:close/>
              </a:path>
              <a:path w="4344035" h="34925">
                <a:moveTo>
                  <a:pt x="374472" y="0"/>
                </a:moveTo>
                <a:lnTo>
                  <a:pt x="355320" y="0"/>
                </a:lnTo>
                <a:lnTo>
                  <a:pt x="347510" y="7823"/>
                </a:lnTo>
                <a:lnTo>
                  <a:pt x="347510" y="26974"/>
                </a:lnTo>
                <a:lnTo>
                  <a:pt x="355320" y="34810"/>
                </a:lnTo>
                <a:lnTo>
                  <a:pt x="374472" y="34810"/>
                </a:lnTo>
                <a:lnTo>
                  <a:pt x="382308" y="26974"/>
                </a:lnTo>
                <a:lnTo>
                  <a:pt x="382308" y="7823"/>
                </a:lnTo>
                <a:lnTo>
                  <a:pt x="374472" y="0"/>
                </a:lnTo>
                <a:close/>
              </a:path>
              <a:path w="4344035" h="34925">
                <a:moveTo>
                  <a:pt x="443941" y="0"/>
                </a:moveTo>
                <a:lnTo>
                  <a:pt x="424802" y="0"/>
                </a:lnTo>
                <a:lnTo>
                  <a:pt x="416966" y="7823"/>
                </a:lnTo>
                <a:lnTo>
                  <a:pt x="416966" y="26974"/>
                </a:lnTo>
                <a:lnTo>
                  <a:pt x="424802" y="34810"/>
                </a:lnTo>
                <a:lnTo>
                  <a:pt x="443941" y="34810"/>
                </a:lnTo>
                <a:lnTo>
                  <a:pt x="451777" y="26974"/>
                </a:lnTo>
                <a:lnTo>
                  <a:pt x="451777" y="7823"/>
                </a:lnTo>
                <a:lnTo>
                  <a:pt x="443941" y="0"/>
                </a:lnTo>
                <a:close/>
              </a:path>
              <a:path w="4344035" h="34925">
                <a:moveTo>
                  <a:pt x="513422" y="0"/>
                </a:moveTo>
                <a:lnTo>
                  <a:pt x="494271" y="0"/>
                </a:lnTo>
                <a:lnTo>
                  <a:pt x="486435" y="7823"/>
                </a:lnTo>
                <a:lnTo>
                  <a:pt x="486435" y="26974"/>
                </a:lnTo>
                <a:lnTo>
                  <a:pt x="494271" y="34810"/>
                </a:lnTo>
                <a:lnTo>
                  <a:pt x="513422" y="34810"/>
                </a:lnTo>
                <a:lnTo>
                  <a:pt x="521246" y="26974"/>
                </a:lnTo>
                <a:lnTo>
                  <a:pt x="521246" y="7823"/>
                </a:lnTo>
                <a:lnTo>
                  <a:pt x="513422" y="0"/>
                </a:lnTo>
                <a:close/>
              </a:path>
              <a:path w="4344035" h="34925">
                <a:moveTo>
                  <a:pt x="583031" y="0"/>
                </a:moveTo>
                <a:lnTo>
                  <a:pt x="563740" y="0"/>
                </a:lnTo>
                <a:lnTo>
                  <a:pt x="555917" y="7823"/>
                </a:lnTo>
                <a:lnTo>
                  <a:pt x="555917" y="26974"/>
                </a:lnTo>
                <a:lnTo>
                  <a:pt x="563740" y="34810"/>
                </a:lnTo>
                <a:lnTo>
                  <a:pt x="583031" y="34810"/>
                </a:lnTo>
                <a:lnTo>
                  <a:pt x="590715" y="26974"/>
                </a:lnTo>
                <a:lnTo>
                  <a:pt x="590715" y="7823"/>
                </a:lnTo>
                <a:lnTo>
                  <a:pt x="583031" y="0"/>
                </a:lnTo>
                <a:close/>
              </a:path>
              <a:path w="4344035" h="34925">
                <a:moveTo>
                  <a:pt x="652513" y="0"/>
                </a:moveTo>
                <a:lnTo>
                  <a:pt x="633209" y="0"/>
                </a:lnTo>
                <a:lnTo>
                  <a:pt x="625525" y="7823"/>
                </a:lnTo>
                <a:lnTo>
                  <a:pt x="625525" y="26974"/>
                </a:lnTo>
                <a:lnTo>
                  <a:pt x="633209" y="34810"/>
                </a:lnTo>
                <a:lnTo>
                  <a:pt x="652513" y="34810"/>
                </a:lnTo>
                <a:lnTo>
                  <a:pt x="660336" y="26974"/>
                </a:lnTo>
                <a:lnTo>
                  <a:pt x="660336" y="7823"/>
                </a:lnTo>
                <a:lnTo>
                  <a:pt x="652513" y="0"/>
                </a:lnTo>
                <a:close/>
              </a:path>
              <a:path w="4344035" h="34925">
                <a:moveTo>
                  <a:pt x="721982" y="0"/>
                </a:moveTo>
                <a:lnTo>
                  <a:pt x="702691" y="0"/>
                </a:lnTo>
                <a:lnTo>
                  <a:pt x="694994" y="7823"/>
                </a:lnTo>
                <a:lnTo>
                  <a:pt x="694994" y="26974"/>
                </a:lnTo>
                <a:lnTo>
                  <a:pt x="702691" y="34810"/>
                </a:lnTo>
                <a:lnTo>
                  <a:pt x="721982" y="34810"/>
                </a:lnTo>
                <a:lnTo>
                  <a:pt x="729805" y="26974"/>
                </a:lnTo>
                <a:lnTo>
                  <a:pt x="729805" y="7823"/>
                </a:lnTo>
                <a:lnTo>
                  <a:pt x="721982" y="0"/>
                </a:lnTo>
                <a:close/>
              </a:path>
              <a:path w="4344035" h="34925">
                <a:moveTo>
                  <a:pt x="791451" y="0"/>
                </a:moveTo>
                <a:lnTo>
                  <a:pt x="772299" y="0"/>
                </a:lnTo>
                <a:lnTo>
                  <a:pt x="764476" y="7823"/>
                </a:lnTo>
                <a:lnTo>
                  <a:pt x="764476" y="26974"/>
                </a:lnTo>
                <a:lnTo>
                  <a:pt x="772299" y="34810"/>
                </a:lnTo>
                <a:lnTo>
                  <a:pt x="791451" y="34810"/>
                </a:lnTo>
                <a:lnTo>
                  <a:pt x="799287" y="26974"/>
                </a:lnTo>
                <a:lnTo>
                  <a:pt x="799287" y="7823"/>
                </a:lnTo>
                <a:lnTo>
                  <a:pt x="791451" y="0"/>
                </a:lnTo>
                <a:close/>
              </a:path>
              <a:path w="4344035" h="34925">
                <a:moveTo>
                  <a:pt x="860920" y="0"/>
                </a:moveTo>
                <a:lnTo>
                  <a:pt x="841768" y="0"/>
                </a:lnTo>
                <a:lnTo>
                  <a:pt x="833945" y="7823"/>
                </a:lnTo>
                <a:lnTo>
                  <a:pt x="833945" y="26974"/>
                </a:lnTo>
                <a:lnTo>
                  <a:pt x="841768" y="34810"/>
                </a:lnTo>
                <a:lnTo>
                  <a:pt x="860920" y="34810"/>
                </a:lnTo>
                <a:lnTo>
                  <a:pt x="868756" y="26974"/>
                </a:lnTo>
                <a:lnTo>
                  <a:pt x="868756" y="7823"/>
                </a:lnTo>
                <a:lnTo>
                  <a:pt x="860920" y="0"/>
                </a:lnTo>
                <a:close/>
              </a:path>
              <a:path w="4344035" h="34925">
                <a:moveTo>
                  <a:pt x="930402" y="0"/>
                </a:moveTo>
                <a:lnTo>
                  <a:pt x="911250" y="0"/>
                </a:lnTo>
                <a:lnTo>
                  <a:pt x="903414" y="7823"/>
                </a:lnTo>
                <a:lnTo>
                  <a:pt x="903414" y="26974"/>
                </a:lnTo>
                <a:lnTo>
                  <a:pt x="911250" y="34810"/>
                </a:lnTo>
                <a:lnTo>
                  <a:pt x="930402" y="34810"/>
                </a:lnTo>
                <a:lnTo>
                  <a:pt x="938225" y="26974"/>
                </a:lnTo>
                <a:lnTo>
                  <a:pt x="938225" y="7823"/>
                </a:lnTo>
                <a:lnTo>
                  <a:pt x="930402" y="0"/>
                </a:lnTo>
                <a:close/>
              </a:path>
              <a:path w="4344035" h="34925">
                <a:moveTo>
                  <a:pt x="1000010" y="0"/>
                </a:moveTo>
                <a:lnTo>
                  <a:pt x="980719" y="0"/>
                </a:lnTo>
                <a:lnTo>
                  <a:pt x="972896" y="7823"/>
                </a:lnTo>
                <a:lnTo>
                  <a:pt x="972896" y="26974"/>
                </a:lnTo>
                <a:lnTo>
                  <a:pt x="980719" y="34810"/>
                </a:lnTo>
                <a:lnTo>
                  <a:pt x="1000010" y="34810"/>
                </a:lnTo>
                <a:lnTo>
                  <a:pt x="1007846" y="26974"/>
                </a:lnTo>
                <a:lnTo>
                  <a:pt x="1007846" y="7823"/>
                </a:lnTo>
                <a:lnTo>
                  <a:pt x="1000010" y="0"/>
                </a:lnTo>
                <a:close/>
              </a:path>
              <a:path w="4344035" h="34925">
                <a:moveTo>
                  <a:pt x="1069467" y="0"/>
                </a:moveTo>
                <a:lnTo>
                  <a:pt x="1050188" y="0"/>
                </a:lnTo>
                <a:lnTo>
                  <a:pt x="1042504" y="7823"/>
                </a:lnTo>
                <a:lnTo>
                  <a:pt x="1042504" y="26974"/>
                </a:lnTo>
                <a:lnTo>
                  <a:pt x="1050188" y="34810"/>
                </a:lnTo>
                <a:lnTo>
                  <a:pt x="1069467" y="34810"/>
                </a:lnTo>
                <a:lnTo>
                  <a:pt x="1077302" y="26974"/>
                </a:lnTo>
                <a:lnTo>
                  <a:pt x="1077302" y="7823"/>
                </a:lnTo>
                <a:lnTo>
                  <a:pt x="1069467" y="0"/>
                </a:lnTo>
                <a:close/>
              </a:path>
              <a:path w="4344035" h="34925">
                <a:moveTo>
                  <a:pt x="1138948" y="0"/>
                </a:moveTo>
                <a:lnTo>
                  <a:pt x="1119670" y="0"/>
                </a:lnTo>
                <a:lnTo>
                  <a:pt x="1111973" y="7823"/>
                </a:lnTo>
                <a:lnTo>
                  <a:pt x="1111973" y="26974"/>
                </a:lnTo>
                <a:lnTo>
                  <a:pt x="1119670" y="34810"/>
                </a:lnTo>
                <a:lnTo>
                  <a:pt x="1138948" y="34810"/>
                </a:lnTo>
                <a:lnTo>
                  <a:pt x="1146771" y="26974"/>
                </a:lnTo>
                <a:lnTo>
                  <a:pt x="1146771" y="7823"/>
                </a:lnTo>
                <a:lnTo>
                  <a:pt x="1138948" y="0"/>
                </a:lnTo>
                <a:close/>
              </a:path>
              <a:path w="4344035" h="34925">
                <a:moveTo>
                  <a:pt x="1208417" y="0"/>
                </a:moveTo>
                <a:lnTo>
                  <a:pt x="1189266" y="0"/>
                </a:lnTo>
                <a:lnTo>
                  <a:pt x="1181455" y="7823"/>
                </a:lnTo>
                <a:lnTo>
                  <a:pt x="1181455" y="26974"/>
                </a:lnTo>
                <a:lnTo>
                  <a:pt x="1189266" y="34810"/>
                </a:lnTo>
                <a:lnTo>
                  <a:pt x="1208417" y="34810"/>
                </a:lnTo>
                <a:lnTo>
                  <a:pt x="1216240" y="26974"/>
                </a:lnTo>
                <a:lnTo>
                  <a:pt x="1216240" y="7823"/>
                </a:lnTo>
                <a:lnTo>
                  <a:pt x="1208417" y="0"/>
                </a:lnTo>
                <a:close/>
              </a:path>
              <a:path w="4344035" h="34925">
                <a:moveTo>
                  <a:pt x="1277886" y="0"/>
                </a:moveTo>
                <a:lnTo>
                  <a:pt x="1258735" y="0"/>
                </a:lnTo>
                <a:lnTo>
                  <a:pt x="1250911" y="7823"/>
                </a:lnTo>
                <a:lnTo>
                  <a:pt x="1250911" y="26974"/>
                </a:lnTo>
                <a:lnTo>
                  <a:pt x="1258735" y="34810"/>
                </a:lnTo>
                <a:lnTo>
                  <a:pt x="1277886" y="34810"/>
                </a:lnTo>
                <a:lnTo>
                  <a:pt x="1285722" y="26974"/>
                </a:lnTo>
                <a:lnTo>
                  <a:pt x="1285722" y="7823"/>
                </a:lnTo>
                <a:lnTo>
                  <a:pt x="1277886" y="0"/>
                </a:lnTo>
                <a:close/>
              </a:path>
              <a:path w="4344035" h="34925">
                <a:moveTo>
                  <a:pt x="1347508" y="0"/>
                </a:moveTo>
                <a:lnTo>
                  <a:pt x="1328216" y="0"/>
                </a:lnTo>
                <a:lnTo>
                  <a:pt x="1320380" y="7823"/>
                </a:lnTo>
                <a:lnTo>
                  <a:pt x="1320380" y="26974"/>
                </a:lnTo>
                <a:lnTo>
                  <a:pt x="1328216" y="34810"/>
                </a:lnTo>
                <a:lnTo>
                  <a:pt x="1347508" y="34810"/>
                </a:lnTo>
                <a:lnTo>
                  <a:pt x="1355191" y="26974"/>
                </a:lnTo>
                <a:lnTo>
                  <a:pt x="1355191" y="7823"/>
                </a:lnTo>
                <a:lnTo>
                  <a:pt x="1347508" y="0"/>
                </a:lnTo>
                <a:close/>
              </a:path>
              <a:path w="4344035" h="34925">
                <a:moveTo>
                  <a:pt x="1416977" y="0"/>
                </a:moveTo>
                <a:lnTo>
                  <a:pt x="1397685" y="0"/>
                </a:lnTo>
                <a:lnTo>
                  <a:pt x="1389862" y="7823"/>
                </a:lnTo>
                <a:lnTo>
                  <a:pt x="1389862" y="26974"/>
                </a:lnTo>
                <a:lnTo>
                  <a:pt x="1397685" y="34810"/>
                </a:lnTo>
                <a:lnTo>
                  <a:pt x="1416977" y="34810"/>
                </a:lnTo>
                <a:lnTo>
                  <a:pt x="1424813" y="26974"/>
                </a:lnTo>
                <a:lnTo>
                  <a:pt x="1424813" y="7823"/>
                </a:lnTo>
                <a:lnTo>
                  <a:pt x="1416977" y="0"/>
                </a:lnTo>
                <a:close/>
              </a:path>
              <a:path w="4344035" h="34925">
                <a:moveTo>
                  <a:pt x="1486446" y="0"/>
                </a:moveTo>
                <a:lnTo>
                  <a:pt x="1467154" y="0"/>
                </a:lnTo>
                <a:lnTo>
                  <a:pt x="1459471" y="7823"/>
                </a:lnTo>
                <a:lnTo>
                  <a:pt x="1459471" y="26974"/>
                </a:lnTo>
                <a:lnTo>
                  <a:pt x="1467154" y="34810"/>
                </a:lnTo>
                <a:lnTo>
                  <a:pt x="1486446" y="34810"/>
                </a:lnTo>
                <a:lnTo>
                  <a:pt x="1494282" y="26974"/>
                </a:lnTo>
                <a:lnTo>
                  <a:pt x="1494282" y="7823"/>
                </a:lnTo>
                <a:lnTo>
                  <a:pt x="1486446" y="0"/>
                </a:lnTo>
                <a:close/>
              </a:path>
              <a:path w="4344035" h="34925">
                <a:moveTo>
                  <a:pt x="1555927" y="0"/>
                </a:moveTo>
                <a:lnTo>
                  <a:pt x="1536776" y="0"/>
                </a:lnTo>
                <a:lnTo>
                  <a:pt x="1528940" y="7823"/>
                </a:lnTo>
                <a:lnTo>
                  <a:pt x="1528940" y="26974"/>
                </a:lnTo>
                <a:lnTo>
                  <a:pt x="1536776" y="34810"/>
                </a:lnTo>
                <a:lnTo>
                  <a:pt x="1555927" y="34810"/>
                </a:lnTo>
                <a:lnTo>
                  <a:pt x="1563751" y="26974"/>
                </a:lnTo>
                <a:lnTo>
                  <a:pt x="1563751" y="7823"/>
                </a:lnTo>
                <a:lnTo>
                  <a:pt x="1555927" y="0"/>
                </a:lnTo>
                <a:close/>
              </a:path>
              <a:path w="4344035" h="34925">
                <a:moveTo>
                  <a:pt x="1625396" y="0"/>
                </a:moveTo>
                <a:lnTo>
                  <a:pt x="1606245" y="0"/>
                </a:lnTo>
                <a:lnTo>
                  <a:pt x="1598422" y="7823"/>
                </a:lnTo>
                <a:lnTo>
                  <a:pt x="1598422" y="26974"/>
                </a:lnTo>
                <a:lnTo>
                  <a:pt x="1606245" y="34810"/>
                </a:lnTo>
                <a:lnTo>
                  <a:pt x="1625396" y="34810"/>
                </a:lnTo>
                <a:lnTo>
                  <a:pt x="1633220" y="26974"/>
                </a:lnTo>
                <a:lnTo>
                  <a:pt x="1633220" y="7823"/>
                </a:lnTo>
                <a:lnTo>
                  <a:pt x="1625396" y="0"/>
                </a:lnTo>
                <a:close/>
              </a:path>
              <a:path w="4344035" h="34925">
                <a:moveTo>
                  <a:pt x="1695005" y="0"/>
                </a:moveTo>
                <a:lnTo>
                  <a:pt x="1675714" y="0"/>
                </a:lnTo>
                <a:lnTo>
                  <a:pt x="1667891" y="7823"/>
                </a:lnTo>
                <a:lnTo>
                  <a:pt x="1667891" y="26974"/>
                </a:lnTo>
                <a:lnTo>
                  <a:pt x="1675714" y="34810"/>
                </a:lnTo>
                <a:lnTo>
                  <a:pt x="1695005" y="34810"/>
                </a:lnTo>
                <a:lnTo>
                  <a:pt x="1702701" y="26974"/>
                </a:lnTo>
                <a:lnTo>
                  <a:pt x="1702701" y="7823"/>
                </a:lnTo>
                <a:lnTo>
                  <a:pt x="1695005" y="0"/>
                </a:lnTo>
                <a:close/>
              </a:path>
              <a:path w="4344035" h="34925">
                <a:moveTo>
                  <a:pt x="1764487" y="0"/>
                </a:moveTo>
                <a:lnTo>
                  <a:pt x="1745195" y="0"/>
                </a:lnTo>
                <a:lnTo>
                  <a:pt x="1737360" y="7823"/>
                </a:lnTo>
                <a:lnTo>
                  <a:pt x="1737360" y="26974"/>
                </a:lnTo>
                <a:lnTo>
                  <a:pt x="1745195" y="34810"/>
                </a:lnTo>
                <a:lnTo>
                  <a:pt x="1764487" y="34810"/>
                </a:lnTo>
                <a:lnTo>
                  <a:pt x="1772297" y="26974"/>
                </a:lnTo>
                <a:lnTo>
                  <a:pt x="1772297" y="7823"/>
                </a:lnTo>
                <a:lnTo>
                  <a:pt x="1764487" y="0"/>
                </a:lnTo>
                <a:close/>
              </a:path>
              <a:path w="4344035" h="34925">
                <a:moveTo>
                  <a:pt x="1833956" y="0"/>
                </a:moveTo>
                <a:lnTo>
                  <a:pt x="1814664" y="0"/>
                </a:lnTo>
                <a:lnTo>
                  <a:pt x="1806829" y="7823"/>
                </a:lnTo>
                <a:lnTo>
                  <a:pt x="1806829" y="26974"/>
                </a:lnTo>
                <a:lnTo>
                  <a:pt x="1814664" y="34810"/>
                </a:lnTo>
                <a:lnTo>
                  <a:pt x="1833956" y="34810"/>
                </a:lnTo>
                <a:lnTo>
                  <a:pt x="1841766" y="26974"/>
                </a:lnTo>
                <a:lnTo>
                  <a:pt x="1841766" y="7823"/>
                </a:lnTo>
                <a:lnTo>
                  <a:pt x="1833956" y="0"/>
                </a:lnTo>
                <a:close/>
              </a:path>
              <a:path w="4344035" h="34925">
                <a:moveTo>
                  <a:pt x="1903412" y="0"/>
                </a:moveTo>
                <a:lnTo>
                  <a:pt x="1884260" y="0"/>
                </a:lnTo>
                <a:lnTo>
                  <a:pt x="1876450" y="7823"/>
                </a:lnTo>
                <a:lnTo>
                  <a:pt x="1876450" y="26974"/>
                </a:lnTo>
                <a:lnTo>
                  <a:pt x="1884260" y="34810"/>
                </a:lnTo>
                <a:lnTo>
                  <a:pt x="1903412" y="34810"/>
                </a:lnTo>
                <a:lnTo>
                  <a:pt x="1911248" y="26974"/>
                </a:lnTo>
                <a:lnTo>
                  <a:pt x="1911248" y="7823"/>
                </a:lnTo>
                <a:lnTo>
                  <a:pt x="1903412" y="0"/>
                </a:lnTo>
                <a:close/>
              </a:path>
              <a:path w="4344035" h="34925">
                <a:moveTo>
                  <a:pt x="1972894" y="0"/>
                </a:moveTo>
                <a:lnTo>
                  <a:pt x="1953742" y="0"/>
                </a:lnTo>
                <a:lnTo>
                  <a:pt x="1945906" y="7823"/>
                </a:lnTo>
                <a:lnTo>
                  <a:pt x="1945906" y="26974"/>
                </a:lnTo>
                <a:lnTo>
                  <a:pt x="1953742" y="34810"/>
                </a:lnTo>
                <a:lnTo>
                  <a:pt x="1972894" y="34810"/>
                </a:lnTo>
                <a:lnTo>
                  <a:pt x="1980717" y="26974"/>
                </a:lnTo>
                <a:lnTo>
                  <a:pt x="1980717" y="7823"/>
                </a:lnTo>
                <a:lnTo>
                  <a:pt x="1972894" y="0"/>
                </a:lnTo>
                <a:close/>
              </a:path>
              <a:path w="4344035" h="34925">
                <a:moveTo>
                  <a:pt x="2042502" y="0"/>
                </a:moveTo>
                <a:lnTo>
                  <a:pt x="2023211" y="0"/>
                </a:lnTo>
                <a:lnTo>
                  <a:pt x="2015388" y="7823"/>
                </a:lnTo>
                <a:lnTo>
                  <a:pt x="2015388" y="26974"/>
                </a:lnTo>
                <a:lnTo>
                  <a:pt x="2023211" y="34810"/>
                </a:lnTo>
                <a:lnTo>
                  <a:pt x="2042502" y="34810"/>
                </a:lnTo>
                <a:lnTo>
                  <a:pt x="2050186" y="26974"/>
                </a:lnTo>
                <a:lnTo>
                  <a:pt x="2050186" y="7823"/>
                </a:lnTo>
                <a:lnTo>
                  <a:pt x="2042502" y="0"/>
                </a:lnTo>
                <a:close/>
              </a:path>
              <a:path w="4344035" h="34925">
                <a:moveTo>
                  <a:pt x="2111971" y="0"/>
                </a:moveTo>
                <a:lnTo>
                  <a:pt x="2092680" y="0"/>
                </a:lnTo>
                <a:lnTo>
                  <a:pt x="2084857" y="7823"/>
                </a:lnTo>
                <a:lnTo>
                  <a:pt x="2084857" y="26974"/>
                </a:lnTo>
                <a:lnTo>
                  <a:pt x="2092680" y="34810"/>
                </a:lnTo>
                <a:lnTo>
                  <a:pt x="2111971" y="34810"/>
                </a:lnTo>
                <a:lnTo>
                  <a:pt x="2119668" y="26974"/>
                </a:lnTo>
                <a:lnTo>
                  <a:pt x="2119668" y="7823"/>
                </a:lnTo>
                <a:lnTo>
                  <a:pt x="2111971" y="0"/>
                </a:lnTo>
                <a:close/>
              </a:path>
              <a:path w="4344035" h="34925">
                <a:moveTo>
                  <a:pt x="2181453" y="0"/>
                </a:moveTo>
                <a:lnTo>
                  <a:pt x="2162162" y="0"/>
                </a:lnTo>
                <a:lnTo>
                  <a:pt x="2154326" y="7823"/>
                </a:lnTo>
                <a:lnTo>
                  <a:pt x="2154326" y="26974"/>
                </a:lnTo>
                <a:lnTo>
                  <a:pt x="2162162" y="34810"/>
                </a:lnTo>
                <a:lnTo>
                  <a:pt x="2181453" y="34810"/>
                </a:lnTo>
                <a:lnTo>
                  <a:pt x="2189276" y="26974"/>
                </a:lnTo>
                <a:lnTo>
                  <a:pt x="2189276" y="7823"/>
                </a:lnTo>
                <a:lnTo>
                  <a:pt x="2181453" y="0"/>
                </a:lnTo>
                <a:close/>
              </a:path>
              <a:path w="4344035" h="34925">
                <a:moveTo>
                  <a:pt x="2250922" y="0"/>
                </a:moveTo>
                <a:lnTo>
                  <a:pt x="2231631" y="0"/>
                </a:lnTo>
                <a:lnTo>
                  <a:pt x="2223947" y="7823"/>
                </a:lnTo>
                <a:lnTo>
                  <a:pt x="2223947" y="26974"/>
                </a:lnTo>
                <a:lnTo>
                  <a:pt x="2231631" y="34810"/>
                </a:lnTo>
                <a:lnTo>
                  <a:pt x="2250922" y="34810"/>
                </a:lnTo>
                <a:lnTo>
                  <a:pt x="2258745" y="26974"/>
                </a:lnTo>
                <a:lnTo>
                  <a:pt x="2258745" y="7823"/>
                </a:lnTo>
                <a:lnTo>
                  <a:pt x="2250922" y="0"/>
                </a:lnTo>
                <a:close/>
              </a:path>
              <a:path w="4344035" h="34925">
                <a:moveTo>
                  <a:pt x="2320391" y="0"/>
                </a:moveTo>
                <a:lnTo>
                  <a:pt x="2301240" y="0"/>
                </a:lnTo>
                <a:lnTo>
                  <a:pt x="2293416" y="7823"/>
                </a:lnTo>
                <a:lnTo>
                  <a:pt x="2293416" y="26974"/>
                </a:lnTo>
                <a:lnTo>
                  <a:pt x="2301240" y="34810"/>
                </a:lnTo>
                <a:lnTo>
                  <a:pt x="2320391" y="34810"/>
                </a:lnTo>
                <a:lnTo>
                  <a:pt x="2328227" y="26974"/>
                </a:lnTo>
                <a:lnTo>
                  <a:pt x="2328227" y="7823"/>
                </a:lnTo>
                <a:lnTo>
                  <a:pt x="2320391" y="0"/>
                </a:lnTo>
                <a:close/>
              </a:path>
              <a:path w="4344035" h="34925">
                <a:moveTo>
                  <a:pt x="2389860" y="0"/>
                </a:moveTo>
                <a:lnTo>
                  <a:pt x="2370721" y="0"/>
                </a:lnTo>
                <a:lnTo>
                  <a:pt x="2362885" y="7823"/>
                </a:lnTo>
                <a:lnTo>
                  <a:pt x="2362885" y="26974"/>
                </a:lnTo>
                <a:lnTo>
                  <a:pt x="2370721" y="34810"/>
                </a:lnTo>
                <a:lnTo>
                  <a:pt x="2389860" y="34810"/>
                </a:lnTo>
                <a:lnTo>
                  <a:pt x="2397696" y="26974"/>
                </a:lnTo>
                <a:lnTo>
                  <a:pt x="2397696" y="7823"/>
                </a:lnTo>
                <a:lnTo>
                  <a:pt x="2389860" y="0"/>
                </a:lnTo>
                <a:close/>
              </a:path>
              <a:path w="4344035" h="34925">
                <a:moveTo>
                  <a:pt x="2459342" y="0"/>
                </a:moveTo>
                <a:lnTo>
                  <a:pt x="2440190" y="0"/>
                </a:lnTo>
                <a:lnTo>
                  <a:pt x="2432354" y="7823"/>
                </a:lnTo>
                <a:lnTo>
                  <a:pt x="2432354" y="26974"/>
                </a:lnTo>
                <a:lnTo>
                  <a:pt x="2440190" y="34810"/>
                </a:lnTo>
                <a:lnTo>
                  <a:pt x="2459342" y="34810"/>
                </a:lnTo>
                <a:lnTo>
                  <a:pt x="2467165" y="26974"/>
                </a:lnTo>
                <a:lnTo>
                  <a:pt x="2467165" y="7823"/>
                </a:lnTo>
                <a:lnTo>
                  <a:pt x="2459342" y="0"/>
                </a:lnTo>
                <a:close/>
              </a:path>
              <a:path w="4344035" h="34925">
                <a:moveTo>
                  <a:pt x="2528951" y="0"/>
                </a:moveTo>
                <a:lnTo>
                  <a:pt x="2509659" y="0"/>
                </a:lnTo>
                <a:lnTo>
                  <a:pt x="2501976" y="7823"/>
                </a:lnTo>
                <a:lnTo>
                  <a:pt x="2501976" y="26974"/>
                </a:lnTo>
                <a:lnTo>
                  <a:pt x="2509659" y="34810"/>
                </a:lnTo>
                <a:lnTo>
                  <a:pt x="2528951" y="34810"/>
                </a:lnTo>
                <a:lnTo>
                  <a:pt x="2536786" y="26974"/>
                </a:lnTo>
                <a:lnTo>
                  <a:pt x="2536786" y="7823"/>
                </a:lnTo>
                <a:lnTo>
                  <a:pt x="2528951" y="0"/>
                </a:lnTo>
                <a:close/>
              </a:path>
              <a:path w="4344035" h="34925">
                <a:moveTo>
                  <a:pt x="2598432" y="0"/>
                </a:moveTo>
                <a:lnTo>
                  <a:pt x="2579128" y="0"/>
                </a:lnTo>
                <a:lnTo>
                  <a:pt x="2571445" y="7823"/>
                </a:lnTo>
                <a:lnTo>
                  <a:pt x="2571445" y="26974"/>
                </a:lnTo>
                <a:lnTo>
                  <a:pt x="2579128" y="34810"/>
                </a:lnTo>
                <a:lnTo>
                  <a:pt x="2598432" y="34810"/>
                </a:lnTo>
                <a:lnTo>
                  <a:pt x="2606243" y="26974"/>
                </a:lnTo>
                <a:lnTo>
                  <a:pt x="2606243" y="7823"/>
                </a:lnTo>
                <a:lnTo>
                  <a:pt x="2598432" y="0"/>
                </a:lnTo>
                <a:close/>
              </a:path>
              <a:path w="4344035" h="34925">
                <a:moveTo>
                  <a:pt x="2667889" y="0"/>
                </a:moveTo>
                <a:lnTo>
                  <a:pt x="2648610" y="0"/>
                </a:lnTo>
                <a:lnTo>
                  <a:pt x="2640926" y="7823"/>
                </a:lnTo>
                <a:lnTo>
                  <a:pt x="2640926" y="26974"/>
                </a:lnTo>
                <a:lnTo>
                  <a:pt x="2648610" y="34810"/>
                </a:lnTo>
                <a:lnTo>
                  <a:pt x="2667889" y="34810"/>
                </a:lnTo>
                <a:lnTo>
                  <a:pt x="2675712" y="26974"/>
                </a:lnTo>
                <a:lnTo>
                  <a:pt x="2675712" y="7823"/>
                </a:lnTo>
                <a:lnTo>
                  <a:pt x="2667889" y="0"/>
                </a:lnTo>
                <a:close/>
              </a:path>
              <a:path w="4344035" h="34925">
                <a:moveTo>
                  <a:pt x="2737358" y="0"/>
                </a:moveTo>
                <a:lnTo>
                  <a:pt x="2718206" y="0"/>
                </a:lnTo>
                <a:lnTo>
                  <a:pt x="2710395" y="7823"/>
                </a:lnTo>
                <a:lnTo>
                  <a:pt x="2710395" y="26974"/>
                </a:lnTo>
                <a:lnTo>
                  <a:pt x="2718206" y="34810"/>
                </a:lnTo>
                <a:lnTo>
                  <a:pt x="2737358" y="34810"/>
                </a:lnTo>
                <a:lnTo>
                  <a:pt x="2745193" y="26974"/>
                </a:lnTo>
                <a:lnTo>
                  <a:pt x="2745193" y="7823"/>
                </a:lnTo>
                <a:lnTo>
                  <a:pt x="2737358" y="0"/>
                </a:lnTo>
                <a:close/>
              </a:path>
              <a:path w="4344035" h="34925">
                <a:moveTo>
                  <a:pt x="2806827" y="0"/>
                </a:moveTo>
                <a:lnTo>
                  <a:pt x="2787688" y="0"/>
                </a:lnTo>
                <a:lnTo>
                  <a:pt x="2779852" y="7823"/>
                </a:lnTo>
                <a:lnTo>
                  <a:pt x="2779852" y="26974"/>
                </a:lnTo>
                <a:lnTo>
                  <a:pt x="2787688" y="34810"/>
                </a:lnTo>
                <a:lnTo>
                  <a:pt x="2806827" y="34810"/>
                </a:lnTo>
                <a:lnTo>
                  <a:pt x="2814662" y="26974"/>
                </a:lnTo>
                <a:lnTo>
                  <a:pt x="2814662" y="7823"/>
                </a:lnTo>
                <a:lnTo>
                  <a:pt x="2806827" y="0"/>
                </a:lnTo>
                <a:close/>
              </a:path>
              <a:path w="4344035" h="34925">
                <a:moveTo>
                  <a:pt x="2876448" y="0"/>
                </a:moveTo>
                <a:lnTo>
                  <a:pt x="2857157" y="0"/>
                </a:lnTo>
                <a:lnTo>
                  <a:pt x="2849321" y="7823"/>
                </a:lnTo>
                <a:lnTo>
                  <a:pt x="2849321" y="26974"/>
                </a:lnTo>
                <a:lnTo>
                  <a:pt x="2857157" y="34810"/>
                </a:lnTo>
                <a:lnTo>
                  <a:pt x="2876448" y="34810"/>
                </a:lnTo>
                <a:lnTo>
                  <a:pt x="2884131" y="26974"/>
                </a:lnTo>
                <a:lnTo>
                  <a:pt x="2884131" y="7823"/>
                </a:lnTo>
                <a:lnTo>
                  <a:pt x="2876448" y="0"/>
                </a:lnTo>
                <a:close/>
              </a:path>
              <a:path w="4344035" h="34925">
                <a:moveTo>
                  <a:pt x="2945917" y="0"/>
                </a:moveTo>
                <a:lnTo>
                  <a:pt x="2926626" y="0"/>
                </a:lnTo>
                <a:lnTo>
                  <a:pt x="2918802" y="7823"/>
                </a:lnTo>
                <a:lnTo>
                  <a:pt x="2918802" y="26974"/>
                </a:lnTo>
                <a:lnTo>
                  <a:pt x="2926626" y="34810"/>
                </a:lnTo>
                <a:lnTo>
                  <a:pt x="2945917" y="34810"/>
                </a:lnTo>
                <a:lnTo>
                  <a:pt x="2953753" y="26974"/>
                </a:lnTo>
                <a:lnTo>
                  <a:pt x="2953753" y="7823"/>
                </a:lnTo>
                <a:lnTo>
                  <a:pt x="2945917" y="0"/>
                </a:lnTo>
                <a:close/>
              </a:path>
              <a:path w="4344035" h="34925">
                <a:moveTo>
                  <a:pt x="3015386" y="0"/>
                </a:moveTo>
                <a:lnTo>
                  <a:pt x="2996095" y="0"/>
                </a:lnTo>
                <a:lnTo>
                  <a:pt x="2988411" y="7823"/>
                </a:lnTo>
                <a:lnTo>
                  <a:pt x="2988411" y="26974"/>
                </a:lnTo>
                <a:lnTo>
                  <a:pt x="2996095" y="34810"/>
                </a:lnTo>
                <a:lnTo>
                  <a:pt x="3015386" y="34810"/>
                </a:lnTo>
                <a:lnTo>
                  <a:pt x="3023222" y="26974"/>
                </a:lnTo>
                <a:lnTo>
                  <a:pt x="3023222" y="7823"/>
                </a:lnTo>
                <a:lnTo>
                  <a:pt x="3015386" y="0"/>
                </a:lnTo>
                <a:close/>
              </a:path>
              <a:path w="4344035" h="34925">
                <a:moveTo>
                  <a:pt x="3084868" y="0"/>
                </a:moveTo>
                <a:lnTo>
                  <a:pt x="3065716" y="0"/>
                </a:lnTo>
                <a:lnTo>
                  <a:pt x="3057880" y="7823"/>
                </a:lnTo>
                <a:lnTo>
                  <a:pt x="3057880" y="26974"/>
                </a:lnTo>
                <a:lnTo>
                  <a:pt x="3065716" y="34810"/>
                </a:lnTo>
                <a:lnTo>
                  <a:pt x="3084868" y="34810"/>
                </a:lnTo>
                <a:lnTo>
                  <a:pt x="3092691" y="26974"/>
                </a:lnTo>
                <a:lnTo>
                  <a:pt x="3092691" y="7823"/>
                </a:lnTo>
                <a:lnTo>
                  <a:pt x="3084868" y="0"/>
                </a:lnTo>
                <a:close/>
              </a:path>
              <a:path w="4344035" h="34925">
                <a:moveTo>
                  <a:pt x="3154337" y="0"/>
                </a:moveTo>
                <a:lnTo>
                  <a:pt x="3135185" y="0"/>
                </a:lnTo>
                <a:lnTo>
                  <a:pt x="3127362" y="7823"/>
                </a:lnTo>
                <a:lnTo>
                  <a:pt x="3127362" y="26974"/>
                </a:lnTo>
                <a:lnTo>
                  <a:pt x="3135185" y="34810"/>
                </a:lnTo>
                <a:lnTo>
                  <a:pt x="3154337" y="34810"/>
                </a:lnTo>
                <a:lnTo>
                  <a:pt x="3162160" y="26974"/>
                </a:lnTo>
                <a:lnTo>
                  <a:pt x="3162160" y="7823"/>
                </a:lnTo>
                <a:lnTo>
                  <a:pt x="3154337" y="0"/>
                </a:lnTo>
                <a:close/>
              </a:path>
              <a:path w="4344035" h="34925">
                <a:moveTo>
                  <a:pt x="3223958" y="0"/>
                </a:moveTo>
                <a:lnTo>
                  <a:pt x="3204654" y="0"/>
                </a:lnTo>
                <a:lnTo>
                  <a:pt x="3196831" y="7823"/>
                </a:lnTo>
                <a:lnTo>
                  <a:pt x="3196831" y="26974"/>
                </a:lnTo>
                <a:lnTo>
                  <a:pt x="3204654" y="34810"/>
                </a:lnTo>
                <a:lnTo>
                  <a:pt x="3223958" y="34810"/>
                </a:lnTo>
                <a:lnTo>
                  <a:pt x="3231642" y="26974"/>
                </a:lnTo>
                <a:lnTo>
                  <a:pt x="3231642" y="7823"/>
                </a:lnTo>
                <a:lnTo>
                  <a:pt x="3223958" y="0"/>
                </a:lnTo>
                <a:close/>
              </a:path>
              <a:path w="4344035" h="34925">
                <a:moveTo>
                  <a:pt x="3293427" y="0"/>
                </a:moveTo>
                <a:lnTo>
                  <a:pt x="3274136" y="0"/>
                </a:lnTo>
                <a:lnTo>
                  <a:pt x="3266300" y="7823"/>
                </a:lnTo>
                <a:lnTo>
                  <a:pt x="3266300" y="26974"/>
                </a:lnTo>
                <a:lnTo>
                  <a:pt x="3274136" y="34810"/>
                </a:lnTo>
                <a:lnTo>
                  <a:pt x="3293427" y="34810"/>
                </a:lnTo>
                <a:lnTo>
                  <a:pt x="3301238" y="26974"/>
                </a:lnTo>
                <a:lnTo>
                  <a:pt x="3301238" y="7823"/>
                </a:lnTo>
                <a:lnTo>
                  <a:pt x="3293427" y="0"/>
                </a:lnTo>
                <a:close/>
              </a:path>
              <a:path w="4344035" h="34925">
                <a:moveTo>
                  <a:pt x="3362883" y="0"/>
                </a:moveTo>
                <a:lnTo>
                  <a:pt x="3343605" y="0"/>
                </a:lnTo>
                <a:lnTo>
                  <a:pt x="3335782" y="7823"/>
                </a:lnTo>
                <a:lnTo>
                  <a:pt x="3335782" y="26974"/>
                </a:lnTo>
                <a:lnTo>
                  <a:pt x="3343605" y="34810"/>
                </a:lnTo>
                <a:lnTo>
                  <a:pt x="3362883" y="34810"/>
                </a:lnTo>
                <a:lnTo>
                  <a:pt x="3370719" y="26974"/>
                </a:lnTo>
                <a:lnTo>
                  <a:pt x="3370719" y="7823"/>
                </a:lnTo>
                <a:lnTo>
                  <a:pt x="3362883" y="0"/>
                </a:lnTo>
                <a:close/>
              </a:path>
              <a:path w="4344035" h="34925">
                <a:moveTo>
                  <a:pt x="3432352" y="0"/>
                </a:moveTo>
                <a:lnTo>
                  <a:pt x="3413213" y="0"/>
                </a:lnTo>
                <a:lnTo>
                  <a:pt x="3405390" y="7823"/>
                </a:lnTo>
                <a:lnTo>
                  <a:pt x="3405390" y="26974"/>
                </a:lnTo>
                <a:lnTo>
                  <a:pt x="3413213" y="34810"/>
                </a:lnTo>
                <a:lnTo>
                  <a:pt x="3432352" y="34810"/>
                </a:lnTo>
                <a:lnTo>
                  <a:pt x="3440188" y="26974"/>
                </a:lnTo>
                <a:lnTo>
                  <a:pt x="3440188" y="7823"/>
                </a:lnTo>
                <a:lnTo>
                  <a:pt x="3432352" y="0"/>
                </a:lnTo>
                <a:close/>
              </a:path>
              <a:path w="4344035" h="34925">
                <a:moveTo>
                  <a:pt x="3501834" y="0"/>
                </a:moveTo>
                <a:lnTo>
                  <a:pt x="3482682" y="0"/>
                </a:lnTo>
                <a:lnTo>
                  <a:pt x="3474847" y="7823"/>
                </a:lnTo>
                <a:lnTo>
                  <a:pt x="3474847" y="26974"/>
                </a:lnTo>
                <a:lnTo>
                  <a:pt x="3482682" y="34810"/>
                </a:lnTo>
                <a:lnTo>
                  <a:pt x="3501834" y="34810"/>
                </a:lnTo>
                <a:lnTo>
                  <a:pt x="3509657" y="26974"/>
                </a:lnTo>
                <a:lnTo>
                  <a:pt x="3509657" y="7823"/>
                </a:lnTo>
                <a:lnTo>
                  <a:pt x="3501834" y="0"/>
                </a:lnTo>
                <a:close/>
              </a:path>
              <a:path w="4344035" h="34925">
                <a:moveTo>
                  <a:pt x="3571443" y="0"/>
                </a:moveTo>
                <a:lnTo>
                  <a:pt x="3552151" y="0"/>
                </a:lnTo>
                <a:lnTo>
                  <a:pt x="3544328" y="7823"/>
                </a:lnTo>
                <a:lnTo>
                  <a:pt x="3544328" y="26974"/>
                </a:lnTo>
                <a:lnTo>
                  <a:pt x="3552151" y="34810"/>
                </a:lnTo>
                <a:lnTo>
                  <a:pt x="3571443" y="34810"/>
                </a:lnTo>
                <a:lnTo>
                  <a:pt x="3579126" y="26974"/>
                </a:lnTo>
                <a:lnTo>
                  <a:pt x="3579126" y="7823"/>
                </a:lnTo>
                <a:lnTo>
                  <a:pt x="3571443" y="0"/>
                </a:lnTo>
                <a:close/>
              </a:path>
              <a:path w="4344035" h="34925">
                <a:moveTo>
                  <a:pt x="3640912" y="0"/>
                </a:moveTo>
                <a:lnTo>
                  <a:pt x="3621620" y="0"/>
                </a:lnTo>
                <a:lnTo>
                  <a:pt x="3613797" y="7823"/>
                </a:lnTo>
                <a:lnTo>
                  <a:pt x="3613797" y="26974"/>
                </a:lnTo>
                <a:lnTo>
                  <a:pt x="3621620" y="34810"/>
                </a:lnTo>
                <a:lnTo>
                  <a:pt x="3640912" y="34810"/>
                </a:lnTo>
                <a:lnTo>
                  <a:pt x="3648608" y="26974"/>
                </a:lnTo>
                <a:lnTo>
                  <a:pt x="3648608" y="7823"/>
                </a:lnTo>
                <a:lnTo>
                  <a:pt x="3640912" y="0"/>
                </a:lnTo>
                <a:close/>
              </a:path>
              <a:path w="4344035" h="34925">
                <a:moveTo>
                  <a:pt x="3710393" y="0"/>
                </a:moveTo>
                <a:lnTo>
                  <a:pt x="3691102" y="0"/>
                </a:lnTo>
                <a:lnTo>
                  <a:pt x="3683266" y="7823"/>
                </a:lnTo>
                <a:lnTo>
                  <a:pt x="3683266" y="26974"/>
                </a:lnTo>
                <a:lnTo>
                  <a:pt x="3691102" y="34810"/>
                </a:lnTo>
                <a:lnTo>
                  <a:pt x="3710393" y="34810"/>
                </a:lnTo>
                <a:lnTo>
                  <a:pt x="3718217" y="26974"/>
                </a:lnTo>
                <a:lnTo>
                  <a:pt x="3718217" y="7823"/>
                </a:lnTo>
                <a:lnTo>
                  <a:pt x="3710393" y="0"/>
                </a:lnTo>
                <a:close/>
              </a:path>
              <a:path w="4344035" h="34925">
                <a:moveTo>
                  <a:pt x="3779862" y="0"/>
                </a:moveTo>
                <a:lnTo>
                  <a:pt x="3760571" y="0"/>
                </a:lnTo>
                <a:lnTo>
                  <a:pt x="3752888" y="7823"/>
                </a:lnTo>
                <a:lnTo>
                  <a:pt x="3752888" y="26974"/>
                </a:lnTo>
                <a:lnTo>
                  <a:pt x="3760571" y="34810"/>
                </a:lnTo>
                <a:lnTo>
                  <a:pt x="3779862" y="34810"/>
                </a:lnTo>
                <a:lnTo>
                  <a:pt x="3787686" y="26974"/>
                </a:lnTo>
                <a:lnTo>
                  <a:pt x="3787686" y="7823"/>
                </a:lnTo>
                <a:lnTo>
                  <a:pt x="3779862" y="0"/>
                </a:lnTo>
                <a:close/>
              </a:path>
              <a:path w="4344035" h="34925">
                <a:moveTo>
                  <a:pt x="3849331" y="0"/>
                </a:moveTo>
                <a:lnTo>
                  <a:pt x="3830180" y="0"/>
                </a:lnTo>
                <a:lnTo>
                  <a:pt x="3822357" y="7823"/>
                </a:lnTo>
                <a:lnTo>
                  <a:pt x="3822357" y="26974"/>
                </a:lnTo>
                <a:lnTo>
                  <a:pt x="3830180" y="34810"/>
                </a:lnTo>
                <a:lnTo>
                  <a:pt x="3849331" y="34810"/>
                </a:lnTo>
                <a:lnTo>
                  <a:pt x="3857167" y="26974"/>
                </a:lnTo>
                <a:lnTo>
                  <a:pt x="3857167" y="7823"/>
                </a:lnTo>
                <a:lnTo>
                  <a:pt x="3849331" y="0"/>
                </a:lnTo>
                <a:close/>
              </a:path>
              <a:path w="4344035" h="34925">
                <a:moveTo>
                  <a:pt x="3918813" y="0"/>
                </a:moveTo>
                <a:lnTo>
                  <a:pt x="3899662" y="0"/>
                </a:lnTo>
                <a:lnTo>
                  <a:pt x="3891826" y="7823"/>
                </a:lnTo>
                <a:lnTo>
                  <a:pt x="3891826" y="26974"/>
                </a:lnTo>
                <a:lnTo>
                  <a:pt x="3899662" y="34810"/>
                </a:lnTo>
                <a:lnTo>
                  <a:pt x="3918813" y="34810"/>
                </a:lnTo>
                <a:lnTo>
                  <a:pt x="3926636" y="26974"/>
                </a:lnTo>
                <a:lnTo>
                  <a:pt x="3926636" y="7823"/>
                </a:lnTo>
                <a:lnTo>
                  <a:pt x="3918813" y="0"/>
                </a:lnTo>
                <a:close/>
              </a:path>
              <a:path w="4344035" h="34925">
                <a:moveTo>
                  <a:pt x="3988422" y="0"/>
                </a:moveTo>
                <a:lnTo>
                  <a:pt x="3969130" y="0"/>
                </a:lnTo>
                <a:lnTo>
                  <a:pt x="3961307" y="7823"/>
                </a:lnTo>
                <a:lnTo>
                  <a:pt x="3961307" y="26974"/>
                </a:lnTo>
                <a:lnTo>
                  <a:pt x="3969130" y="34810"/>
                </a:lnTo>
                <a:lnTo>
                  <a:pt x="3988422" y="34810"/>
                </a:lnTo>
                <a:lnTo>
                  <a:pt x="3996105" y="26974"/>
                </a:lnTo>
                <a:lnTo>
                  <a:pt x="3996105" y="7823"/>
                </a:lnTo>
                <a:lnTo>
                  <a:pt x="3988422" y="0"/>
                </a:lnTo>
                <a:close/>
              </a:path>
              <a:path w="4344035" h="34925">
                <a:moveTo>
                  <a:pt x="4057891" y="0"/>
                </a:moveTo>
                <a:lnTo>
                  <a:pt x="4038600" y="0"/>
                </a:lnTo>
                <a:lnTo>
                  <a:pt x="4030776" y="7823"/>
                </a:lnTo>
                <a:lnTo>
                  <a:pt x="4030776" y="26974"/>
                </a:lnTo>
                <a:lnTo>
                  <a:pt x="4038600" y="34810"/>
                </a:lnTo>
                <a:lnTo>
                  <a:pt x="4057891" y="34810"/>
                </a:lnTo>
                <a:lnTo>
                  <a:pt x="4065587" y="26974"/>
                </a:lnTo>
                <a:lnTo>
                  <a:pt x="4065587" y="7823"/>
                </a:lnTo>
                <a:lnTo>
                  <a:pt x="4057891" y="0"/>
                </a:lnTo>
                <a:close/>
              </a:path>
              <a:path w="4344035" h="34925">
                <a:moveTo>
                  <a:pt x="4127373" y="0"/>
                </a:moveTo>
                <a:lnTo>
                  <a:pt x="4108081" y="0"/>
                </a:lnTo>
                <a:lnTo>
                  <a:pt x="4100385" y="7823"/>
                </a:lnTo>
                <a:lnTo>
                  <a:pt x="4100385" y="26974"/>
                </a:lnTo>
                <a:lnTo>
                  <a:pt x="4108081" y="34810"/>
                </a:lnTo>
                <a:lnTo>
                  <a:pt x="4127373" y="34810"/>
                </a:lnTo>
                <a:lnTo>
                  <a:pt x="4135183" y="26974"/>
                </a:lnTo>
                <a:lnTo>
                  <a:pt x="4135183" y="7823"/>
                </a:lnTo>
                <a:lnTo>
                  <a:pt x="4127373" y="0"/>
                </a:lnTo>
                <a:close/>
              </a:path>
              <a:path w="4344035" h="34925">
                <a:moveTo>
                  <a:pt x="4196829" y="0"/>
                </a:moveTo>
                <a:lnTo>
                  <a:pt x="4177550" y="0"/>
                </a:lnTo>
                <a:lnTo>
                  <a:pt x="4169867" y="7823"/>
                </a:lnTo>
                <a:lnTo>
                  <a:pt x="4169867" y="26974"/>
                </a:lnTo>
                <a:lnTo>
                  <a:pt x="4177550" y="34810"/>
                </a:lnTo>
                <a:lnTo>
                  <a:pt x="4196829" y="34810"/>
                </a:lnTo>
                <a:lnTo>
                  <a:pt x="4204652" y="26974"/>
                </a:lnTo>
                <a:lnTo>
                  <a:pt x="4204652" y="7823"/>
                </a:lnTo>
                <a:lnTo>
                  <a:pt x="4196829" y="0"/>
                </a:lnTo>
                <a:close/>
              </a:path>
              <a:path w="4344035" h="34925">
                <a:moveTo>
                  <a:pt x="4266298" y="0"/>
                </a:moveTo>
                <a:lnTo>
                  <a:pt x="4247146" y="0"/>
                </a:lnTo>
                <a:lnTo>
                  <a:pt x="4239323" y="7823"/>
                </a:lnTo>
                <a:lnTo>
                  <a:pt x="4239323" y="26974"/>
                </a:lnTo>
                <a:lnTo>
                  <a:pt x="4247146" y="34810"/>
                </a:lnTo>
                <a:lnTo>
                  <a:pt x="4266298" y="34810"/>
                </a:lnTo>
                <a:lnTo>
                  <a:pt x="4274134" y="26974"/>
                </a:lnTo>
                <a:lnTo>
                  <a:pt x="4274134" y="7823"/>
                </a:lnTo>
                <a:lnTo>
                  <a:pt x="4266298" y="0"/>
                </a:lnTo>
                <a:close/>
              </a:path>
              <a:path w="4344035" h="34925">
                <a:moveTo>
                  <a:pt x="4335780" y="0"/>
                </a:moveTo>
                <a:lnTo>
                  <a:pt x="4316628" y="0"/>
                </a:lnTo>
                <a:lnTo>
                  <a:pt x="4308792" y="7823"/>
                </a:lnTo>
                <a:lnTo>
                  <a:pt x="4308792" y="26974"/>
                </a:lnTo>
                <a:lnTo>
                  <a:pt x="4316628" y="34810"/>
                </a:lnTo>
                <a:lnTo>
                  <a:pt x="4335780" y="34810"/>
                </a:lnTo>
                <a:lnTo>
                  <a:pt x="4343603" y="26974"/>
                </a:lnTo>
                <a:lnTo>
                  <a:pt x="4343603" y="7823"/>
                </a:lnTo>
                <a:lnTo>
                  <a:pt x="4335780" y="0"/>
                </a:lnTo>
                <a:close/>
              </a:path>
            </a:pathLst>
          </a:custGeom>
          <a:solidFill>
            <a:srgbClr val="009E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649837" y="3699612"/>
            <a:ext cx="4344035" cy="34925"/>
          </a:xfrm>
          <a:custGeom>
            <a:avLst/>
            <a:gdLst/>
            <a:ahLst/>
            <a:cxnLst/>
            <a:rect l="l" t="t" r="r" b="b"/>
            <a:pathLst>
              <a:path w="4344034" h="34925">
                <a:moveTo>
                  <a:pt x="26974" y="0"/>
                </a:moveTo>
                <a:lnTo>
                  <a:pt x="7835" y="0"/>
                </a:lnTo>
                <a:lnTo>
                  <a:pt x="0" y="7823"/>
                </a:lnTo>
                <a:lnTo>
                  <a:pt x="0" y="26974"/>
                </a:lnTo>
                <a:lnTo>
                  <a:pt x="7835" y="34810"/>
                </a:lnTo>
                <a:lnTo>
                  <a:pt x="26974" y="34810"/>
                </a:lnTo>
                <a:lnTo>
                  <a:pt x="34810" y="26974"/>
                </a:lnTo>
                <a:lnTo>
                  <a:pt x="34810" y="7823"/>
                </a:lnTo>
                <a:lnTo>
                  <a:pt x="26974" y="0"/>
                </a:lnTo>
                <a:close/>
              </a:path>
              <a:path w="4344034" h="34925">
                <a:moveTo>
                  <a:pt x="96596" y="0"/>
                </a:moveTo>
                <a:lnTo>
                  <a:pt x="77304" y="0"/>
                </a:lnTo>
                <a:lnTo>
                  <a:pt x="69469" y="7823"/>
                </a:lnTo>
                <a:lnTo>
                  <a:pt x="69469" y="26974"/>
                </a:lnTo>
                <a:lnTo>
                  <a:pt x="77304" y="34810"/>
                </a:lnTo>
                <a:lnTo>
                  <a:pt x="96596" y="34810"/>
                </a:lnTo>
                <a:lnTo>
                  <a:pt x="104279" y="26974"/>
                </a:lnTo>
                <a:lnTo>
                  <a:pt x="104279" y="7823"/>
                </a:lnTo>
                <a:lnTo>
                  <a:pt x="96596" y="0"/>
                </a:lnTo>
                <a:close/>
              </a:path>
              <a:path w="4344034" h="34925">
                <a:moveTo>
                  <a:pt x="165925" y="0"/>
                </a:moveTo>
                <a:lnTo>
                  <a:pt x="146773" y="0"/>
                </a:lnTo>
                <a:lnTo>
                  <a:pt x="138950" y="7823"/>
                </a:lnTo>
                <a:lnTo>
                  <a:pt x="138950" y="26974"/>
                </a:lnTo>
                <a:lnTo>
                  <a:pt x="146773" y="34810"/>
                </a:lnTo>
                <a:lnTo>
                  <a:pt x="165925" y="34810"/>
                </a:lnTo>
                <a:lnTo>
                  <a:pt x="173748" y="26974"/>
                </a:lnTo>
                <a:lnTo>
                  <a:pt x="173748" y="7823"/>
                </a:lnTo>
                <a:lnTo>
                  <a:pt x="165925" y="0"/>
                </a:lnTo>
                <a:close/>
              </a:path>
              <a:path w="4344034" h="34925">
                <a:moveTo>
                  <a:pt x="235546" y="0"/>
                </a:moveTo>
                <a:lnTo>
                  <a:pt x="216242" y="0"/>
                </a:lnTo>
                <a:lnTo>
                  <a:pt x="208419" y="7823"/>
                </a:lnTo>
                <a:lnTo>
                  <a:pt x="208419" y="26974"/>
                </a:lnTo>
                <a:lnTo>
                  <a:pt x="216242" y="34810"/>
                </a:lnTo>
                <a:lnTo>
                  <a:pt x="235546" y="34810"/>
                </a:lnTo>
                <a:lnTo>
                  <a:pt x="243230" y="26974"/>
                </a:lnTo>
                <a:lnTo>
                  <a:pt x="243230" y="7823"/>
                </a:lnTo>
                <a:lnTo>
                  <a:pt x="235546" y="0"/>
                </a:lnTo>
                <a:close/>
              </a:path>
              <a:path w="4344034" h="34925">
                <a:moveTo>
                  <a:pt x="305015" y="0"/>
                </a:moveTo>
                <a:lnTo>
                  <a:pt x="285724" y="0"/>
                </a:lnTo>
                <a:lnTo>
                  <a:pt x="277888" y="7823"/>
                </a:lnTo>
                <a:lnTo>
                  <a:pt x="277888" y="26974"/>
                </a:lnTo>
                <a:lnTo>
                  <a:pt x="285724" y="34810"/>
                </a:lnTo>
                <a:lnTo>
                  <a:pt x="305015" y="34810"/>
                </a:lnTo>
                <a:lnTo>
                  <a:pt x="312826" y="26974"/>
                </a:lnTo>
                <a:lnTo>
                  <a:pt x="312826" y="7823"/>
                </a:lnTo>
                <a:lnTo>
                  <a:pt x="305015" y="0"/>
                </a:lnTo>
                <a:close/>
              </a:path>
              <a:path w="4344034" h="34925">
                <a:moveTo>
                  <a:pt x="374472" y="0"/>
                </a:moveTo>
                <a:lnTo>
                  <a:pt x="355193" y="0"/>
                </a:lnTo>
                <a:lnTo>
                  <a:pt x="347510" y="7823"/>
                </a:lnTo>
                <a:lnTo>
                  <a:pt x="347510" y="26974"/>
                </a:lnTo>
                <a:lnTo>
                  <a:pt x="355193" y="34810"/>
                </a:lnTo>
                <a:lnTo>
                  <a:pt x="374472" y="34810"/>
                </a:lnTo>
                <a:lnTo>
                  <a:pt x="382308" y="26974"/>
                </a:lnTo>
                <a:lnTo>
                  <a:pt x="382308" y="7823"/>
                </a:lnTo>
                <a:lnTo>
                  <a:pt x="374472" y="0"/>
                </a:lnTo>
                <a:close/>
              </a:path>
              <a:path w="4344034" h="34925">
                <a:moveTo>
                  <a:pt x="443941" y="0"/>
                </a:moveTo>
                <a:lnTo>
                  <a:pt x="424789" y="0"/>
                </a:lnTo>
                <a:lnTo>
                  <a:pt x="416966" y="7823"/>
                </a:lnTo>
                <a:lnTo>
                  <a:pt x="416966" y="26974"/>
                </a:lnTo>
                <a:lnTo>
                  <a:pt x="424789" y="34810"/>
                </a:lnTo>
                <a:lnTo>
                  <a:pt x="443941" y="34810"/>
                </a:lnTo>
                <a:lnTo>
                  <a:pt x="451777" y="26974"/>
                </a:lnTo>
                <a:lnTo>
                  <a:pt x="451777" y="7823"/>
                </a:lnTo>
                <a:lnTo>
                  <a:pt x="443941" y="0"/>
                </a:lnTo>
                <a:close/>
              </a:path>
              <a:path w="4344034" h="34925">
                <a:moveTo>
                  <a:pt x="513422" y="0"/>
                </a:moveTo>
                <a:lnTo>
                  <a:pt x="494271" y="0"/>
                </a:lnTo>
                <a:lnTo>
                  <a:pt x="486435" y="7823"/>
                </a:lnTo>
                <a:lnTo>
                  <a:pt x="486435" y="26974"/>
                </a:lnTo>
                <a:lnTo>
                  <a:pt x="494271" y="34810"/>
                </a:lnTo>
                <a:lnTo>
                  <a:pt x="513422" y="34810"/>
                </a:lnTo>
                <a:lnTo>
                  <a:pt x="521246" y="26974"/>
                </a:lnTo>
                <a:lnTo>
                  <a:pt x="521246" y="7823"/>
                </a:lnTo>
                <a:lnTo>
                  <a:pt x="513422" y="0"/>
                </a:lnTo>
                <a:close/>
              </a:path>
              <a:path w="4344034" h="34925">
                <a:moveTo>
                  <a:pt x="583031" y="0"/>
                </a:moveTo>
                <a:lnTo>
                  <a:pt x="563740" y="0"/>
                </a:lnTo>
                <a:lnTo>
                  <a:pt x="555917" y="7823"/>
                </a:lnTo>
                <a:lnTo>
                  <a:pt x="555917" y="26974"/>
                </a:lnTo>
                <a:lnTo>
                  <a:pt x="563740" y="34810"/>
                </a:lnTo>
                <a:lnTo>
                  <a:pt x="583031" y="34810"/>
                </a:lnTo>
                <a:lnTo>
                  <a:pt x="590715" y="26974"/>
                </a:lnTo>
                <a:lnTo>
                  <a:pt x="590715" y="7823"/>
                </a:lnTo>
                <a:lnTo>
                  <a:pt x="583031" y="0"/>
                </a:lnTo>
                <a:close/>
              </a:path>
              <a:path w="4344034" h="34925">
                <a:moveTo>
                  <a:pt x="652500" y="0"/>
                </a:moveTo>
                <a:lnTo>
                  <a:pt x="633209" y="0"/>
                </a:lnTo>
                <a:lnTo>
                  <a:pt x="625386" y="7823"/>
                </a:lnTo>
                <a:lnTo>
                  <a:pt x="625386" y="26974"/>
                </a:lnTo>
                <a:lnTo>
                  <a:pt x="633209" y="34810"/>
                </a:lnTo>
                <a:lnTo>
                  <a:pt x="652500" y="34810"/>
                </a:lnTo>
                <a:lnTo>
                  <a:pt x="660336" y="26974"/>
                </a:lnTo>
                <a:lnTo>
                  <a:pt x="660336" y="7823"/>
                </a:lnTo>
                <a:lnTo>
                  <a:pt x="652500" y="0"/>
                </a:lnTo>
                <a:close/>
              </a:path>
              <a:path w="4344034" h="34925">
                <a:moveTo>
                  <a:pt x="721982" y="0"/>
                </a:moveTo>
                <a:lnTo>
                  <a:pt x="702691" y="0"/>
                </a:lnTo>
                <a:lnTo>
                  <a:pt x="694994" y="7823"/>
                </a:lnTo>
                <a:lnTo>
                  <a:pt x="694994" y="26974"/>
                </a:lnTo>
                <a:lnTo>
                  <a:pt x="702691" y="34810"/>
                </a:lnTo>
                <a:lnTo>
                  <a:pt x="721982" y="34810"/>
                </a:lnTo>
                <a:lnTo>
                  <a:pt x="729805" y="26974"/>
                </a:lnTo>
                <a:lnTo>
                  <a:pt x="729805" y="7823"/>
                </a:lnTo>
                <a:lnTo>
                  <a:pt x="721982" y="0"/>
                </a:lnTo>
                <a:close/>
              </a:path>
              <a:path w="4344034" h="34925">
                <a:moveTo>
                  <a:pt x="791451" y="0"/>
                </a:moveTo>
                <a:lnTo>
                  <a:pt x="772299" y="0"/>
                </a:lnTo>
                <a:lnTo>
                  <a:pt x="764476" y="7823"/>
                </a:lnTo>
                <a:lnTo>
                  <a:pt x="764476" y="26974"/>
                </a:lnTo>
                <a:lnTo>
                  <a:pt x="772299" y="34810"/>
                </a:lnTo>
                <a:lnTo>
                  <a:pt x="791451" y="34810"/>
                </a:lnTo>
                <a:lnTo>
                  <a:pt x="799274" y="26974"/>
                </a:lnTo>
                <a:lnTo>
                  <a:pt x="799274" y="7823"/>
                </a:lnTo>
                <a:lnTo>
                  <a:pt x="791451" y="0"/>
                </a:lnTo>
                <a:close/>
              </a:path>
              <a:path w="4344034" h="34925">
                <a:moveTo>
                  <a:pt x="860920" y="0"/>
                </a:moveTo>
                <a:lnTo>
                  <a:pt x="841768" y="0"/>
                </a:lnTo>
                <a:lnTo>
                  <a:pt x="833945" y="7823"/>
                </a:lnTo>
                <a:lnTo>
                  <a:pt x="833945" y="26974"/>
                </a:lnTo>
                <a:lnTo>
                  <a:pt x="841768" y="34810"/>
                </a:lnTo>
                <a:lnTo>
                  <a:pt x="860920" y="34810"/>
                </a:lnTo>
                <a:lnTo>
                  <a:pt x="868756" y="26974"/>
                </a:lnTo>
                <a:lnTo>
                  <a:pt x="868756" y="7823"/>
                </a:lnTo>
                <a:lnTo>
                  <a:pt x="860920" y="0"/>
                </a:lnTo>
                <a:close/>
              </a:path>
              <a:path w="4344034" h="34925">
                <a:moveTo>
                  <a:pt x="930541" y="0"/>
                </a:moveTo>
                <a:lnTo>
                  <a:pt x="911250" y="0"/>
                </a:lnTo>
                <a:lnTo>
                  <a:pt x="903414" y="7823"/>
                </a:lnTo>
                <a:lnTo>
                  <a:pt x="903414" y="26974"/>
                </a:lnTo>
                <a:lnTo>
                  <a:pt x="911250" y="34810"/>
                </a:lnTo>
                <a:lnTo>
                  <a:pt x="930541" y="34810"/>
                </a:lnTo>
                <a:lnTo>
                  <a:pt x="938225" y="26974"/>
                </a:lnTo>
                <a:lnTo>
                  <a:pt x="938225" y="7823"/>
                </a:lnTo>
                <a:lnTo>
                  <a:pt x="930541" y="0"/>
                </a:lnTo>
                <a:close/>
              </a:path>
              <a:path w="4344034" h="34925">
                <a:moveTo>
                  <a:pt x="1000010" y="0"/>
                </a:moveTo>
                <a:lnTo>
                  <a:pt x="980719" y="0"/>
                </a:lnTo>
                <a:lnTo>
                  <a:pt x="972896" y="7823"/>
                </a:lnTo>
                <a:lnTo>
                  <a:pt x="972896" y="26974"/>
                </a:lnTo>
                <a:lnTo>
                  <a:pt x="980719" y="34810"/>
                </a:lnTo>
                <a:lnTo>
                  <a:pt x="1000010" y="34810"/>
                </a:lnTo>
                <a:lnTo>
                  <a:pt x="1007694" y="26974"/>
                </a:lnTo>
                <a:lnTo>
                  <a:pt x="1007694" y="7823"/>
                </a:lnTo>
                <a:lnTo>
                  <a:pt x="1000010" y="0"/>
                </a:lnTo>
                <a:close/>
              </a:path>
              <a:path w="4344034" h="34925">
                <a:moveTo>
                  <a:pt x="1069467" y="0"/>
                </a:moveTo>
                <a:lnTo>
                  <a:pt x="1050188" y="0"/>
                </a:lnTo>
                <a:lnTo>
                  <a:pt x="1042504" y="7823"/>
                </a:lnTo>
                <a:lnTo>
                  <a:pt x="1042504" y="26974"/>
                </a:lnTo>
                <a:lnTo>
                  <a:pt x="1050188" y="34810"/>
                </a:lnTo>
                <a:lnTo>
                  <a:pt x="1069467" y="34810"/>
                </a:lnTo>
                <a:lnTo>
                  <a:pt x="1077302" y="26974"/>
                </a:lnTo>
                <a:lnTo>
                  <a:pt x="1077302" y="7823"/>
                </a:lnTo>
                <a:lnTo>
                  <a:pt x="1069467" y="0"/>
                </a:lnTo>
                <a:close/>
              </a:path>
              <a:path w="4344034" h="34925">
                <a:moveTo>
                  <a:pt x="1138948" y="0"/>
                </a:moveTo>
                <a:lnTo>
                  <a:pt x="1119797" y="0"/>
                </a:lnTo>
                <a:lnTo>
                  <a:pt x="1111961" y="7823"/>
                </a:lnTo>
                <a:lnTo>
                  <a:pt x="1111961" y="26974"/>
                </a:lnTo>
                <a:lnTo>
                  <a:pt x="1119797" y="34810"/>
                </a:lnTo>
                <a:lnTo>
                  <a:pt x="1138948" y="34810"/>
                </a:lnTo>
                <a:lnTo>
                  <a:pt x="1146771" y="26974"/>
                </a:lnTo>
                <a:lnTo>
                  <a:pt x="1146771" y="7823"/>
                </a:lnTo>
                <a:lnTo>
                  <a:pt x="1138948" y="0"/>
                </a:lnTo>
                <a:close/>
              </a:path>
              <a:path w="4344034" h="34925">
                <a:moveTo>
                  <a:pt x="1208417" y="0"/>
                </a:moveTo>
                <a:lnTo>
                  <a:pt x="1189266" y="0"/>
                </a:lnTo>
                <a:lnTo>
                  <a:pt x="1181442" y="7823"/>
                </a:lnTo>
                <a:lnTo>
                  <a:pt x="1181442" y="26974"/>
                </a:lnTo>
                <a:lnTo>
                  <a:pt x="1189266" y="34810"/>
                </a:lnTo>
                <a:lnTo>
                  <a:pt x="1208417" y="34810"/>
                </a:lnTo>
                <a:lnTo>
                  <a:pt x="1216240" y="26974"/>
                </a:lnTo>
                <a:lnTo>
                  <a:pt x="1216240" y="7823"/>
                </a:lnTo>
                <a:lnTo>
                  <a:pt x="1208417" y="0"/>
                </a:lnTo>
                <a:close/>
              </a:path>
              <a:path w="4344034" h="34925">
                <a:moveTo>
                  <a:pt x="1278026" y="0"/>
                </a:moveTo>
                <a:lnTo>
                  <a:pt x="1258735" y="0"/>
                </a:lnTo>
                <a:lnTo>
                  <a:pt x="1250911" y="7823"/>
                </a:lnTo>
                <a:lnTo>
                  <a:pt x="1250911" y="26974"/>
                </a:lnTo>
                <a:lnTo>
                  <a:pt x="1258735" y="34810"/>
                </a:lnTo>
                <a:lnTo>
                  <a:pt x="1278026" y="34810"/>
                </a:lnTo>
                <a:lnTo>
                  <a:pt x="1285722" y="26974"/>
                </a:lnTo>
                <a:lnTo>
                  <a:pt x="1285722" y="7823"/>
                </a:lnTo>
                <a:lnTo>
                  <a:pt x="1278026" y="0"/>
                </a:lnTo>
                <a:close/>
              </a:path>
              <a:path w="4344034" h="34925">
                <a:moveTo>
                  <a:pt x="1347508" y="0"/>
                </a:moveTo>
                <a:lnTo>
                  <a:pt x="1328216" y="0"/>
                </a:lnTo>
                <a:lnTo>
                  <a:pt x="1320380" y="7823"/>
                </a:lnTo>
                <a:lnTo>
                  <a:pt x="1320380" y="26974"/>
                </a:lnTo>
                <a:lnTo>
                  <a:pt x="1328216" y="34810"/>
                </a:lnTo>
                <a:lnTo>
                  <a:pt x="1347508" y="34810"/>
                </a:lnTo>
                <a:lnTo>
                  <a:pt x="1355191" y="26974"/>
                </a:lnTo>
                <a:lnTo>
                  <a:pt x="1355191" y="7823"/>
                </a:lnTo>
                <a:lnTo>
                  <a:pt x="1347508" y="0"/>
                </a:lnTo>
                <a:close/>
              </a:path>
              <a:path w="4344034" h="34925">
                <a:moveTo>
                  <a:pt x="1416977" y="0"/>
                </a:moveTo>
                <a:lnTo>
                  <a:pt x="1397685" y="0"/>
                </a:lnTo>
                <a:lnTo>
                  <a:pt x="1389849" y="7823"/>
                </a:lnTo>
                <a:lnTo>
                  <a:pt x="1389849" y="26974"/>
                </a:lnTo>
                <a:lnTo>
                  <a:pt x="1397685" y="34810"/>
                </a:lnTo>
                <a:lnTo>
                  <a:pt x="1416977" y="34810"/>
                </a:lnTo>
                <a:lnTo>
                  <a:pt x="1424800" y="26974"/>
                </a:lnTo>
                <a:lnTo>
                  <a:pt x="1424800" y="7823"/>
                </a:lnTo>
                <a:lnTo>
                  <a:pt x="1416977" y="0"/>
                </a:lnTo>
                <a:close/>
              </a:path>
              <a:path w="4344034" h="34925">
                <a:moveTo>
                  <a:pt x="1486446" y="0"/>
                </a:moveTo>
                <a:lnTo>
                  <a:pt x="1467294" y="0"/>
                </a:lnTo>
                <a:lnTo>
                  <a:pt x="1459471" y="7823"/>
                </a:lnTo>
                <a:lnTo>
                  <a:pt x="1459471" y="26974"/>
                </a:lnTo>
                <a:lnTo>
                  <a:pt x="1467294" y="34810"/>
                </a:lnTo>
                <a:lnTo>
                  <a:pt x="1486446" y="34810"/>
                </a:lnTo>
                <a:lnTo>
                  <a:pt x="1494282" y="26974"/>
                </a:lnTo>
                <a:lnTo>
                  <a:pt x="1494282" y="7823"/>
                </a:lnTo>
                <a:lnTo>
                  <a:pt x="1486446" y="0"/>
                </a:lnTo>
                <a:close/>
              </a:path>
              <a:path w="4344034" h="34925">
                <a:moveTo>
                  <a:pt x="1555927" y="0"/>
                </a:moveTo>
                <a:lnTo>
                  <a:pt x="1536776" y="0"/>
                </a:lnTo>
                <a:lnTo>
                  <a:pt x="1528940" y="7823"/>
                </a:lnTo>
                <a:lnTo>
                  <a:pt x="1528940" y="26974"/>
                </a:lnTo>
                <a:lnTo>
                  <a:pt x="1536776" y="34810"/>
                </a:lnTo>
                <a:lnTo>
                  <a:pt x="1555927" y="34810"/>
                </a:lnTo>
                <a:lnTo>
                  <a:pt x="1563751" y="26974"/>
                </a:lnTo>
                <a:lnTo>
                  <a:pt x="1563751" y="7823"/>
                </a:lnTo>
                <a:lnTo>
                  <a:pt x="1555927" y="0"/>
                </a:lnTo>
                <a:close/>
              </a:path>
              <a:path w="4344034" h="34925">
                <a:moveTo>
                  <a:pt x="1625536" y="0"/>
                </a:moveTo>
                <a:lnTo>
                  <a:pt x="1606245" y="0"/>
                </a:lnTo>
                <a:lnTo>
                  <a:pt x="1598409" y="7823"/>
                </a:lnTo>
                <a:lnTo>
                  <a:pt x="1598409" y="26974"/>
                </a:lnTo>
                <a:lnTo>
                  <a:pt x="1606245" y="34810"/>
                </a:lnTo>
                <a:lnTo>
                  <a:pt x="1625536" y="34810"/>
                </a:lnTo>
                <a:lnTo>
                  <a:pt x="1633220" y="26974"/>
                </a:lnTo>
                <a:lnTo>
                  <a:pt x="1633220" y="7823"/>
                </a:lnTo>
                <a:lnTo>
                  <a:pt x="1625536" y="0"/>
                </a:lnTo>
                <a:close/>
              </a:path>
              <a:path w="4344034" h="34925">
                <a:moveTo>
                  <a:pt x="1694865" y="0"/>
                </a:moveTo>
                <a:lnTo>
                  <a:pt x="1675714" y="0"/>
                </a:lnTo>
                <a:lnTo>
                  <a:pt x="1667891" y="7823"/>
                </a:lnTo>
                <a:lnTo>
                  <a:pt x="1667891" y="26974"/>
                </a:lnTo>
                <a:lnTo>
                  <a:pt x="1675714" y="34810"/>
                </a:lnTo>
                <a:lnTo>
                  <a:pt x="1694865" y="34810"/>
                </a:lnTo>
                <a:lnTo>
                  <a:pt x="1702701" y="26974"/>
                </a:lnTo>
                <a:lnTo>
                  <a:pt x="1702701" y="7823"/>
                </a:lnTo>
                <a:lnTo>
                  <a:pt x="1694865" y="0"/>
                </a:lnTo>
                <a:close/>
              </a:path>
              <a:path w="4344034" h="34925">
                <a:moveTo>
                  <a:pt x="1764487" y="0"/>
                </a:moveTo>
                <a:lnTo>
                  <a:pt x="1745183" y="0"/>
                </a:lnTo>
                <a:lnTo>
                  <a:pt x="1737360" y="7823"/>
                </a:lnTo>
                <a:lnTo>
                  <a:pt x="1737360" y="26974"/>
                </a:lnTo>
                <a:lnTo>
                  <a:pt x="1745183" y="34810"/>
                </a:lnTo>
                <a:lnTo>
                  <a:pt x="1764487" y="34810"/>
                </a:lnTo>
                <a:lnTo>
                  <a:pt x="1772170" y="26974"/>
                </a:lnTo>
                <a:lnTo>
                  <a:pt x="1772170" y="7823"/>
                </a:lnTo>
                <a:lnTo>
                  <a:pt x="1764487" y="0"/>
                </a:lnTo>
                <a:close/>
              </a:path>
              <a:path w="4344034" h="34925">
                <a:moveTo>
                  <a:pt x="1833956" y="0"/>
                </a:moveTo>
                <a:lnTo>
                  <a:pt x="1814664" y="0"/>
                </a:lnTo>
                <a:lnTo>
                  <a:pt x="1806829" y="7823"/>
                </a:lnTo>
                <a:lnTo>
                  <a:pt x="1806829" y="26974"/>
                </a:lnTo>
                <a:lnTo>
                  <a:pt x="1814664" y="34810"/>
                </a:lnTo>
                <a:lnTo>
                  <a:pt x="1833956" y="34810"/>
                </a:lnTo>
                <a:lnTo>
                  <a:pt x="1841766" y="26974"/>
                </a:lnTo>
                <a:lnTo>
                  <a:pt x="1841766" y="7823"/>
                </a:lnTo>
                <a:lnTo>
                  <a:pt x="1833956" y="0"/>
                </a:lnTo>
                <a:close/>
              </a:path>
              <a:path w="4344034" h="34925">
                <a:moveTo>
                  <a:pt x="1903412" y="0"/>
                </a:moveTo>
                <a:lnTo>
                  <a:pt x="1884133" y="0"/>
                </a:lnTo>
                <a:lnTo>
                  <a:pt x="1876450" y="7823"/>
                </a:lnTo>
                <a:lnTo>
                  <a:pt x="1876450" y="26974"/>
                </a:lnTo>
                <a:lnTo>
                  <a:pt x="1884133" y="34810"/>
                </a:lnTo>
                <a:lnTo>
                  <a:pt x="1903412" y="34810"/>
                </a:lnTo>
                <a:lnTo>
                  <a:pt x="1911248" y="26974"/>
                </a:lnTo>
                <a:lnTo>
                  <a:pt x="1911248" y="7823"/>
                </a:lnTo>
                <a:lnTo>
                  <a:pt x="1903412" y="0"/>
                </a:lnTo>
                <a:close/>
              </a:path>
              <a:path w="4344034" h="34925">
                <a:moveTo>
                  <a:pt x="1972881" y="0"/>
                </a:moveTo>
                <a:lnTo>
                  <a:pt x="1953742" y="0"/>
                </a:lnTo>
                <a:lnTo>
                  <a:pt x="1945906" y="7823"/>
                </a:lnTo>
                <a:lnTo>
                  <a:pt x="1945906" y="26974"/>
                </a:lnTo>
                <a:lnTo>
                  <a:pt x="1953742" y="34810"/>
                </a:lnTo>
                <a:lnTo>
                  <a:pt x="1972881" y="34810"/>
                </a:lnTo>
                <a:lnTo>
                  <a:pt x="1980717" y="26974"/>
                </a:lnTo>
                <a:lnTo>
                  <a:pt x="1980717" y="7823"/>
                </a:lnTo>
                <a:lnTo>
                  <a:pt x="1972881" y="0"/>
                </a:lnTo>
                <a:close/>
              </a:path>
              <a:path w="4344034" h="34925">
                <a:moveTo>
                  <a:pt x="2042363" y="0"/>
                </a:moveTo>
                <a:lnTo>
                  <a:pt x="2023211" y="0"/>
                </a:lnTo>
                <a:lnTo>
                  <a:pt x="2015375" y="7823"/>
                </a:lnTo>
                <a:lnTo>
                  <a:pt x="2015375" y="26974"/>
                </a:lnTo>
                <a:lnTo>
                  <a:pt x="2023211" y="34810"/>
                </a:lnTo>
                <a:lnTo>
                  <a:pt x="2042363" y="34810"/>
                </a:lnTo>
                <a:lnTo>
                  <a:pt x="2050186" y="26974"/>
                </a:lnTo>
                <a:lnTo>
                  <a:pt x="2050186" y="7823"/>
                </a:lnTo>
                <a:lnTo>
                  <a:pt x="2042363" y="0"/>
                </a:lnTo>
                <a:close/>
              </a:path>
              <a:path w="4344034" h="34925">
                <a:moveTo>
                  <a:pt x="2111971" y="0"/>
                </a:moveTo>
                <a:lnTo>
                  <a:pt x="2092680" y="0"/>
                </a:lnTo>
                <a:lnTo>
                  <a:pt x="2084857" y="7823"/>
                </a:lnTo>
                <a:lnTo>
                  <a:pt x="2084857" y="26974"/>
                </a:lnTo>
                <a:lnTo>
                  <a:pt x="2092680" y="34810"/>
                </a:lnTo>
                <a:lnTo>
                  <a:pt x="2111971" y="34810"/>
                </a:lnTo>
                <a:lnTo>
                  <a:pt x="2119655" y="26974"/>
                </a:lnTo>
                <a:lnTo>
                  <a:pt x="2119655" y="7823"/>
                </a:lnTo>
                <a:lnTo>
                  <a:pt x="2111971" y="0"/>
                </a:lnTo>
                <a:close/>
              </a:path>
              <a:path w="4344034" h="34925">
                <a:moveTo>
                  <a:pt x="2181453" y="0"/>
                </a:moveTo>
                <a:lnTo>
                  <a:pt x="2162149" y="0"/>
                </a:lnTo>
                <a:lnTo>
                  <a:pt x="2154326" y="7823"/>
                </a:lnTo>
                <a:lnTo>
                  <a:pt x="2154326" y="26974"/>
                </a:lnTo>
                <a:lnTo>
                  <a:pt x="2162149" y="34810"/>
                </a:lnTo>
                <a:lnTo>
                  <a:pt x="2181453" y="34810"/>
                </a:lnTo>
                <a:lnTo>
                  <a:pt x="2189276" y="26974"/>
                </a:lnTo>
                <a:lnTo>
                  <a:pt x="2189276" y="7823"/>
                </a:lnTo>
                <a:lnTo>
                  <a:pt x="2181453" y="0"/>
                </a:lnTo>
                <a:close/>
              </a:path>
              <a:path w="4344034" h="34925">
                <a:moveTo>
                  <a:pt x="2250922" y="0"/>
                </a:moveTo>
                <a:lnTo>
                  <a:pt x="2231631" y="0"/>
                </a:lnTo>
                <a:lnTo>
                  <a:pt x="2223935" y="7823"/>
                </a:lnTo>
                <a:lnTo>
                  <a:pt x="2223935" y="26974"/>
                </a:lnTo>
                <a:lnTo>
                  <a:pt x="2231631" y="34810"/>
                </a:lnTo>
                <a:lnTo>
                  <a:pt x="2250922" y="34810"/>
                </a:lnTo>
                <a:lnTo>
                  <a:pt x="2258745" y="26974"/>
                </a:lnTo>
                <a:lnTo>
                  <a:pt x="2258745" y="7823"/>
                </a:lnTo>
                <a:lnTo>
                  <a:pt x="2250922" y="0"/>
                </a:lnTo>
                <a:close/>
              </a:path>
              <a:path w="4344034" h="34925">
                <a:moveTo>
                  <a:pt x="2320391" y="0"/>
                </a:moveTo>
                <a:lnTo>
                  <a:pt x="2301240" y="0"/>
                </a:lnTo>
                <a:lnTo>
                  <a:pt x="2293416" y="7823"/>
                </a:lnTo>
                <a:lnTo>
                  <a:pt x="2293416" y="26974"/>
                </a:lnTo>
                <a:lnTo>
                  <a:pt x="2301240" y="34810"/>
                </a:lnTo>
                <a:lnTo>
                  <a:pt x="2320391" y="34810"/>
                </a:lnTo>
                <a:lnTo>
                  <a:pt x="2328227" y="26974"/>
                </a:lnTo>
                <a:lnTo>
                  <a:pt x="2328227" y="7823"/>
                </a:lnTo>
                <a:lnTo>
                  <a:pt x="2320391" y="0"/>
                </a:lnTo>
                <a:close/>
              </a:path>
              <a:path w="4344034" h="34925">
                <a:moveTo>
                  <a:pt x="2389860" y="0"/>
                </a:moveTo>
                <a:lnTo>
                  <a:pt x="2370709" y="0"/>
                </a:lnTo>
                <a:lnTo>
                  <a:pt x="2362885" y="7823"/>
                </a:lnTo>
                <a:lnTo>
                  <a:pt x="2362885" y="26974"/>
                </a:lnTo>
                <a:lnTo>
                  <a:pt x="2370709" y="34810"/>
                </a:lnTo>
                <a:lnTo>
                  <a:pt x="2389860" y="34810"/>
                </a:lnTo>
                <a:lnTo>
                  <a:pt x="2397696" y="26974"/>
                </a:lnTo>
                <a:lnTo>
                  <a:pt x="2397696" y="7823"/>
                </a:lnTo>
                <a:lnTo>
                  <a:pt x="2389860" y="0"/>
                </a:lnTo>
                <a:close/>
              </a:path>
              <a:path w="4344034" h="34925">
                <a:moveTo>
                  <a:pt x="2459482" y="0"/>
                </a:moveTo>
                <a:lnTo>
                  <a:pt x="2440190" y="0"/>
                </a:lnTo>
                <a:lnTo>
                  <a:pt x="2432354" y="7823"/>
                </a:lnTo>
                <a:lnTo>
                  <a:pt x="2432354" y="26974"/>
                </a:lnTo>
                <a:lnTo>
                  <a:pt x="2440190" y="34810"/>
                </a:lnTo>
                <a:lnTo>
                  <a:pt x="2459482" y="34810"/>
                </a:lnTo>
                <a:lnTo>
                  <a:pt x="2467165" y="26974"/>
                </a:lnTo>
                <a:lnTo>
                  <a:pt x="2467165" y="7823"/>
                </a:lnTo>
                <a:lnTo>
                  <a:pt x="2459482" y="0"/>
                </a:lnTo>
                <a:close/>
              </a:path>
              <a:path w="4344034" h="34925">
                <a:moveTo>
                  <a:pt x="2528951" y="0"/>
                </a:moveTo>
                <a:lnTo>
                  <a:pt x="2509659" y="0"/>
                </a:lnTo>
                <a:lnTo>
                  <a:pt x="2501836" y="7823"/>
                </a:lnTo>
                <a:lnTo>
                  <a:pt x="2501836" y="26974"/>
                </a:lnTo>
                <a:lnTo>
                  <a:pt x="2509659" y="34810"/>
                </a:lnTo>
                <a:lnTo>
                  <a:pt x="2528951" y="34810"/>
                </a:lnTo>
                <a:lnTo>
                  <a:pt x="2536634" y="26974"/>
                </a:lnTo>
                <a:lnTo>
                  <a:pt x="2536634" y="7823"/>
                </a:lnTo>
                <a:lnTo>
                  <a:pt x="2528951" y="0"/>
                </a:lnTo>
                <a:close/>
              </a:path>
              <a:path w="4344034" h="34925">
                <a:moveTo>
                  <a:pt x="2598407" y="0"/>
                </a:moveTo>
                <a:lnTo>
                  <a:pt x="2579128" y="0"/>
                </a:lnTo>
                <a:lnTo>
                  <a:pt x="2571445" y="7823"/>
                </a:lnTo>
                <a:lnTo>
                  <a:pt x="2571445" y="26974"/>
                </a:lnTo>
                <a:lnTo>
                  <a:pt x="2579128" y="34810"/>
                </a:lnTo>
                <a:lnTo>
                  <a:pt x="2598407" y="34810"/>
                </a:lnTo>
                <a:lnTo>
                  <a:pt x="2606243" y="26974"/>
                </a:lnTo>
                <a:lnTo>
                  <a:pt x="2606243" y="7823"/>
                </a:lnTo>
                <a:lnTo>
                  <a:pt x="2598407" y="0"/>
                </a:lnTo>
                <a:close/>
              </a:path>
              <a:path w="4344034" h="34925">
                <a:moveTo>
                  <a:pt x="2667889" y="0"/>
                </a:moveTo>
                <a:lnTo>
                  <a:pt x="2648737" y="0"/>
                </a:lnTo>
                <a:lnTo>
                  <a:pt x="2640914" y="7823"/>
                </a:lnTo>
                <a:lnTo>
                  <a:pt x="2640914" y="26974"/>
                </a:lnTo>
                <a:lnTo>
                  <a:pt x="2648737" y="34810"/>
                </a:lnTo>
                <a:lnTo>
                  <a:pt x="2667889" y="34810"/>
                </a:lnTo>
                <a:lnTo>
                  <a:pt x="2675712" y="26974"/>
                </a:lnTo>
                <a:lnTo>
                  <a:pt x="2675712" y="7823"/>
                </a:lnTo>
                <a:lnTo>
                  <a:pt x="2667889" y="0"/>
                </a:lnTo>
                <a:close/>
              </a:path>
              <a:path w="4344034" h="34925">
                <a:moveTo>
                  <a:pt x="2737358" y="0"/>
                </a:moveTo>
                <a:lnTo>
                  <a:pt x="2718206" y="0"/>
                </a:lnTo>
                <a:lnTo>
                  <a:pt x="2710395" y="7823"/>
                </a:lnTo>
                <a:lnTo>
                  <a:pt x="2710395" y="26974"/>
                </a:lnTo>
                <a:lnTo>
                  <a:pt x="2718206" y="34810"/>
                </a:lnTo>
                <a:lnTo>
                  <a:pt x="2737358" y="34810"/>
                </a:lnTo>
                <a:lnTo>
                  <a:pt x="2745181" y="26974"/>
                </a:lnTo>
                <a:lnTo>
                  <a:pt x="2745181" y="7823"/>
                </a:lnTo>
                <a:lnTo>
                  <a:pt x="2737358" y="0"/>
                </a:lnTo>
                <a:close/>
              </a:path>
              <a:path w="4344034" h="34925">
                <a:moveTo>
                  <a:pt x="2806827" y="0"/>
                </a:moveTo>
                <a:lnTo>
                  <a:pt x="2787675" y="0"/>
                </a:lnTo>
                <a:lnTo>
                  <a:pt x="2779852" y="7823"/>
                </a:lnTo>
                <a:lnTo>
                  <a:pt x="2779852" y="26974"/>
                </a:lnTo>
                <a:lnTo>
                  <a:pt x="2787675" y="34810"/>
                </a:lnTo>
                <a:lnTo>
                  <a:pt x="2806827" y="34810"/>
                </a:lnTo>
                <a:lnTo>
                  <a:pt x="2814662" y="26974"/>
                </a:lnTo>
                <a:lnTo>
                  <a:pt x="2814662" y="7823"/>
                </a:lnTo>
                <a:lnTo>
                  <a:pt x="2806827" y="0"/>
                </a:lnTo>
                <a:close/>
              </a:path>
              <a:path w="4344034" h="34925">
                <a:moveTo>
                  <a:pt x="2876448" y="0"/>
                </a:moveTo>
                <a:lnTo>
                  <a:pt x="2857157" y="0"/>
                </a:lnTo>
                <a:lnTo>
                  <a:pt x="2849321" y="7823"/>
                </a:lnTo>
                <a:lnTo>
                  <a:pt x="2849321" y="26974"/>
                </a:lnTo>
                <a:lnTo>
                  <a:pt x="2857157" y="34810"/>
                </a:lnTo>
                <a:lnTo>
                  <a:pt x="2876448" y="34810"/>
                </a:lnTo>
                <a:lnTo>
                  <a:pt x="2884131" y="26974"/>
                </a:lnTo>
                <a:lnTo>
                  <a:pt x="2884131" y="7823"/>
                </a:lnTo>
                <a:lnTo>
                  <a:pt x="2876448" y="0"/>
                </a:lnTo>
                <a:close/>
              </a:path>
              <a:path w="4344034" h="34925">
                <a:moveTo>
                  <a:pt x="2945917" y="0"/>
                </a:moveTo>
                <a:lnTo>
                  <a:pt x="2926626" y="0"/>
                </a:lnTo>
                <a:lnTo>
                  <a:pt x="2918942" y="7823"/>
                </a:lnTo>
                <a:lnTo>
                  <a:pt x="2918942" y="26974"/>
                </a:lnTo>
                <a:lnTo>
                  <a:pt x="2926626" y="34810"/>
                </a:lnTo>
                <a:lnTo>
                  <a:pt x="2945917" y="34810"/>
                </a:lnTo>
                <a:lnTo>
                  <a:pt x="2953753" y="26974"/>
                </a:lnTo>
                <a:lnTo>
                  <a:pt x="2953753" y="7823"/>
                </a:lnTo>
                <a:lnTo>
                  <a:pt x="2945917" y="0"/>
                </a:lnTo>
                <a:close/>
              </a:path>
              <a:path w="4344034" h="34925">
                <a:moveTo>
                  <a:pt x="3015386" y="0"/>
                </a:moveTo>
                <a:lnTo>
                  <a:pt x="2996095" y="0"/>
                </a:lnTo>
                <a:lnTo>
                  <a:pt x="2988411" y="7823"/>
                </a:lnTo>
                <a:lnTo>
                  <a:pt x="2988411" y="26974"/>
                </a:lnTo>
                <a:lnTo>
                  <a:pt x="2996095" y="34810"/>
                </a:lnTo>
                <a:lnTo>
                  <a:pt x="3015386" y="34810"/>
                </a:lnTo>
                <a:lnTo>
                  <a:pt x="3023222" y="26974"/>
                </a:lnTo>
                <a:lnTo>
                  <a:pt x="3023222" y="7823"/>
                </a:lnTo>
                <a:lnTo>
                  <a:pt x="3015386" y="0"/>
                </a:lnTo>
                <a:close/>
              </a:path>
              <a:path w="4344034" h="34925">
                <a:moveTo>
                  <a:pt x="3084868" y="0"/>
                </a:moveTo>
                <a:lnTo>
                  <a:pt x="3065716" y="0"/>
                </a:lnTo>
                <a:lnTo>
                  <a:pt x="3057880" y="7823"/>
                </a:lnTo>
                <a:lnTo>
                  <a:pt x="3057880" y="26974"/>
                </a:lnTo>
                <a:lnTo>
                  <a:pt x="3065716" y="34810"/>
                </a:lnTo>
                <a:lnTo>
                  <a:pt x="3084868" y="34810"/>
                </a:lnTo>
                <a:lnTo>
                  <a:pt x="3092691" y="26974"/>
                </a:lnTo>
                <a:lnTo>
                  <a:pt x="3092691" y="7823"/>
                </a:lnTo>
                <a:lnTo>
                  <a:pt x="3084868" y="0"/>
                </a:lnTo>
                <a:close/>
              </a:path>
              <a:path w="4344034" h="34925">
                <a:moveTo>
                  <a:pt x="3154476" y="0"/>
                </a:moveTo>
                <a:lnTo>
                  <a:pt x="3135185" y="0"/>
                </a:lnTo>
                <a:lnTo>
                  <a:pt x="3127362" y="7823"/>
                </a:lnTo>
                <a:lnTo>
                  <a:pt x="3127362" y="26974"/>
                </a:lnTo>
                <a:lnTo>
                  <a:pt x="3135185" y="34810"/>
                </a:lnTo>
                <a:lnTo>
                  <a:pt x="3154476" y="34810"/>
                </a:lnTo>
                <a:lnTo>
                  <a:pt x="3162160" y="26974"/>
                </a:lnTo>
                <a:lnTo>
                  <a:pt x="3162160" y="7823"/>
                </a:lnTo>
                <a:lnTo>
                  <a:pt x="3154476" y="0"/>
                </a:lnTo>
                <a:close/>
              </a:path>
              <a:path w="4344034" h="34925">
                <a:moveTo>
                  <a:pt x="3223806" y="0"/>
                </a:moveTo>
                <a:lnTo>
                  <a:pt x="3204654" y="0"/>
                </a:lnTo>
                <a:lnTo>
                  <a:pt x="3196831" y="7823"/>
                </a:lnTo>
                <a:lnTo>
                  <a:pt x="3196831" y="26974"/>
                </a:lnTo>
                <a:lnTo>
                  <a:pt x="3204654" y="34810"/>
                </a:lnTo>
                <a:lnTo>
                  <a:pt x="3223806" y="34810"/>
                </a:lnTo>
                <a:lnTo>
                  <a:pt x="3231642" y="26974"/>
                </a:lnTo>
                <a:lnTo>
                  <a:pt x="3231642" y="7823"/>
                </a:lnTo>
                <a:lnTo>
                  <a:pt x="3223806" y="0"/>
                </a:lnTo>
                <a:close/>
              </a:path>
              <a:path w="4344034" h="34925">
                <a:moveTo>
                  <a:pt x="3293427" y="0"/>
                </a:moveTo>
                <a:lnTo>
                  <a:pt x="3274136" y="0"/>
                </a:lnTo>
                <a:lnTo>
                  <a:pt x="3266300" y="7823"/>
                </a:lnTo>
                <a:lnTo>
                  <a:pt x="3266300" y="26974"/>
                </a:lnTo>
                <a:lnTo>
                  <a:pt x="3274136" y="34810"/>
                </a:lnTo>
                <a:lnTo>
                  <a:pt x="3293427" y="34810"/>
                </a:lnTo>
                <a:lnTo>
                  <a:pt x="3301111" y="26974"/>
                </a:lnTo>
                <a:lnTo>
                  <a:pt x="3301111" y="7823"/>
                </a:lnTo>
                <a:lnTo>
                  <a:pt x="3293427" y="0"/>
                </a:lnTo>
                <a:close/>
              </a:path>
              <a:path w="4344034" h="34925">
                <a:moveTo>
                  <a:pt x="3362896" y="0"/>
                </a:moveTo>
                <a:lnTo>
                  <a:pt x="3343605" y="0"/>
                </a:lnTo>
                <a:lnTo>
                  <a:pt x="3335769" y="7823"/>
                </a:lnTo>
                <a:lnTo>
                  <a:pt x="3335769" y="26974"/>
                </a:lnTo>
                <a:lnTo>
                  <a:pt x="3343605" y="34810"/>
                </a:lnTo>
                <a:lnTo>
                  <a:pt x="3362896" y="34810"/>
                </a:lnTo>
                <a:lnTo>
                  <a:pt x="3370707" y="26974"/>
                </a:lnTo>
                <a:lnTo>
                  <a:pt x="3370707" y="7823"/>
                </a:lnTo>
                <a:lnTo>
                  <a:pt x="3362896" y="0"/>
                </a:lnTo>
                <a:close/>
              </a:path>
              <a:path w="4344034" h="34925">
                <a:moveTo>
                  <a:pt x="3432352" y="0"/>
                </a:moveTo>
                <a:lnTo>
                  <a:pt x="3413201" y="0"/>
                </a:lnTo>
                <a:lnTo>
                  <a:pt x="3405390" y="7823"/>
                </a:lnTo>
                <a:lnTo>
                  <a:pt x="3405390" y="26974"/>
                </a:lnTo>
                <a:lnTo>
                  <a:pt x="3413201" y="34810"/>
                </a:lnTo>
                <a:lnTo>
                  <a:pt x="3432352" y="34810"/>
                </a:lnTo>
                <a:lnTo>
                  <a:pt x="3440188" y="26974"/>
                </a:lnTo>
                <a:lnTo>
                  <a:pt x="3440188" y="7823"/>
                </a:lnTo>
                <a:lnTo>
                  <a:pt x="3432352" y="0"/>
                </a:lnTo>
                <a:close/>
              </a:path>
              <a:path w="4344034" h="34925">
                <a:moveTo>
                  <a:pt x="3501834" y="0"/>
                </a:moveTo>
                <a:lnTo>
                  <a:pt x="3482682" y="0"/>
                </a:lnTo>
                <a:lnTo>
                  <a:pt x="3474847" y="7823"/>
                </a:lnTo>
                <a:lnTo>
                  <a:pt x="3474847" y="26974"/>
                </a:lnTo>
                <a:lnTo>
                  <a:pt x="3482682" y="34810"/>
                </a:lnTo>
                <a:lnTo>
                  <a:pt x="3501834" y="34810"/>
                </a:lnTo>
                <a:lnTo>
                  <a:pt x="3509657" y="26974"/>
                </a:lnTo>
                <a:lnTo>
                  <a:pt x="3509657" y="7823"/>
                </a:lnTo>
                <a:lnTo>
                  <a:pt x="3501834" y="0"/>
                </a:lnTo>
                <a:close/>
              </a:path>
              <a:path w="4344034" h="34925">
                <a:moveTo>
                  <a:pt x="3571303" y="0"/>
                </a:moveTo>
                <a:lnTo>
                  <a:pt x="3552151" y="0"/>
                </a:lnTo>
                <a:lnTo>
                  <a:pt x="3544328" y="7823"/>
                </a:lnTo>
                <a:lnTo>
                  <a:pt x="3544328" y="26974"/>
                </a:lnTo>
                <a:lnTo>
                  <a:pt x="3552151" y="34810"/>
                </a:lnTo>
                <a:lnTo>
                  <a:pt x="3571303" y="34810"/>
                </a:lnTo>
                <a:lnTo>
                  <a:pt x="3579126" y="26974"/>
                </a:lnTo>
                <a:lnTo>
                  <a:pt x="3579126" y="7823"/>
                </a:lnTo>
                <a:lnTo>
                  <a:pt x="3571303" y="0"/>
                </a:lnTo>
                <a:close/>
              </a:path>
              <a:path w="4344034" h="34925">
                <a:moveTo>
                  <a:pt x="3640912" y="0"/>
                </a:moveTo>
                <a:lnTo>
                  <a:pt x="3621620" y="0"/>
                </a:lnTo>
                <a:lnTo>
                  <a:pt x="3613797" y="7823"/>
                </a:lnTo>
                <a:lnTo>
                  <a:pt x="3613797" y="26974"/>
                </a:lnTo>
                <a:lnTo>
                  <a:pt x="3621620" y="34810"/>
                </a:lnTo>
                <a:lnTo>
                  <a:pt x="3640912" y="34810"/>
                </a:lnTo>
                <a:lnTo>
                  <a:pt x="3648608" y="26974"/>
                </a:lnTo>
                <a:lnTo>
                  <a:pt x="3648608" y="7823"/>
                </a:lnTo>
                <a:lnTo>
                  <a:pt x="3640912" y="0"/>
                </a:lnTo>
                <a:close/>
              </a:path>
              <a:path w="4344034" h="34925">
                <a:moveTo>
                  <a:pt x="3710393" y="0"/>
                </a:moveTo>
                <a:lnTo>
                  <a:pt x="3691102" y="0"/>
                </a:lnTo>
                <a:lnTo>
                  <a:pt x="3683266" y="7823"/>
                </a:lnTo>
                <a:lnTo>
                  <a:pt x="3683266" y="26974"/>
                </a:lnTo>
                <a:lnTo>
                  <a:pt x="3691102" y="34810"/>
                </a:lnTo>
                <a:lnTo>
                  <a:pt x="3710393" y="34810"/>
                </a:lnTo>
                <a:lnTo>
                  <a:pt x="3718217" y="26974"/>
                </a:lnTo>
                <a:lnTo>
                  <a:pt x="3718217" y="7823"/>
                </a:lnTo>
                <a:lnTo>
                  <a:pt x="3710393" y="0"/>
                </a:lnTo>
                <a:close/>
              </a:path>
              <a:path w="4344034" h="34925">
                <a:moveTo>
                  <a:pt x="3779862" y="0"/>
                </a:moveTo>
                <a:lnTo>
                  <a:pt x="3760571" y="0"/>
                </a:lnTo>
                <a:lnTo>
                  <a:pt x="3752888" y="7823"/>
                </a:lnTo>
                <a:lnTo>
                  <a:pt x="3752888" y="26974"/>
                </a:lnTo>
                <a:lnTo>
                  <a:pt x="3760571" y="34810"/>
                </a:lnTo>
                <a:lnTo>
                  <a:pt x="3779862" y="34810"/>
                </a:lnTo>
                <a:lnTo>
                  <a:pt x="3787686" y="26974"/>
                </a:lnTo>
                <a:lnTo>
                  <a:pt x="3787686" y="7823"/>
                </a:lnTo>
                <a:lnTo>
                  <a:pt x="3779862" y="0"/>
                </a:lnTo>
                <a:close/>
              </a:path>
              <a:path w="4344034" h="34925">
                <a:moveTo>
                  <a:pt x="3849331" y="0"/>
                </a:moveTo>
                <a:lnTo>
                  <a:pt x="3830180" y="0"/>
                </a:lnTo>
                <a:lnTo>
                  <a:pt x="3822357" y="7823"/>
                </a:lnTo>
                <a:lnTo>
                  <a:pt x="3822357" y="26974"/>
                </a:lnTo>
                <a:lnTo>
                  <a:pt x="3830180" y="34810"/>
                </a:lnTo>
                <a:lnTo>
                  <a:pt x="3849331" y="34810"/>
                </a:lnTo>
                <a:lnTo>
                  <a:pt x="3857167" y="26974"/>
                </a:lnTo>
                <a:lnTo>
                  <a:pt x="3857167" y="7823"/>
                </a:lnTo>
                <a:lnTo>
                  <a:pt x="3849331" y="0"/>
                </a:lnTo>
                <a:close/>
              </a:path>
              <a:path w="4344034" h="34925">
                <a:moveTo>
                  <a:pt x="3918800" y="0"/>
                </a:moveTo>
                <a:lnTo>
                  <a:pt x="3899662" y="0"/>
                </a:lnTo>
                <a:lnTo>
                  <a:pt x="3891826" y="7823"/>
                </a:lnTo>
                <a:lnTo>
                  <a:pt x="3891826" y="26974"/>
                </a:lnTo>
                <a:lnTo>
                  <a:pt x="3899662" y="34810"/>
                </a:lnTo>
                <a:lnTo>
                  <a:pt x="3918800" y="34810"/>
                </a:lnTo>
                <a:lnTo>
                  <a:pt x="3926636" y="26974"/>
                </a:lnTo>
                <a:lnTo>
                  <a:pt x="3926636" y="7823"/>
                </a:lnTo>
                <a:lnTo>
                  <a:pt x="3918800" y="0"/>
                </a:lnTo>
                <a:close/>
              </a:path>
              <a:path w="4344034" h="34925">
                <a:moveTo>
                  <a:pt x="3988422" y="0"/>
                </a:moveTo>
                <a:lnTo>
                  <a:pt x="3969130" y="0"/>
                </a:lnTo>
                <a:lnTo>
                  <a:pt x="3961295" y="7823"/>
                </a:lnTo>
                <a:lnTo>
                  <a:pt x="3961295" y="26974"/>
                </a:lnTo>
                <a:lnTo>
                  <a:pt x="3969130" y="34810"/>
                </a:lnTo>
                <a:lnTo>
                  <a:pt x="3988422" y="34810"/>
                </a:lnTo>
                <a:lnTo>
                  <a:pt x="3996105" y="26974"/>
                </a:lnTo>
                <a:lnTo>
                  <a:pt x="3996105" y="7823"/>
                </a:lnTo>
                <a:lnTo>
                  <a:pt x="3988422" y="0"/>
                </a:lnTo>
                <a:close/>
              </a:path>
              <a:path w="4344034" h="34925">
                <a:moveTo>
                  <a:pt x="4057891" y="0"/>
                </a:moveTo>
                <a:lnTo>
                  <a:pt x="4038600" y="0"/>
                </a:lnTo>
                <a:lnTo>
                  <a:pt x="4030776" y="7823"/>
                </a:lnTo>
                <a:lnTo>
                  <a:pt x="4030776" y="26974"/>
                </a:lnTo>
                <a:lnTo>
                  <a:pt x="4038600" y="34810"/>
                </a:lnTo>
                <a:lnTo>
                  <a:pt x="4057891" y="34810"/>
                </a:lnTo>
                <a:lnTo>
                  <a:pt x="4065574" y="26974"/>
                </a:lnTo>
                <a:lnTo>
                  <a:pt x="4065574" y="7823"/>
                </a:lnTo>
                <a:lnTo>
                  <a:pt x="4057891" y="0"/>
                </a:lnTo>
                <a:close/>
              </a:path>
              <a:path w="4344034" h="34925">
                <a:moveTo>
                  <a:pt x="4127373" y="0"/>
                </a:moveTo>
                <a:lnTo>
                  <a:pt x="4108069" y="0"/>
                </a:lnTo>
                <a:lnTo>
                  <a:pt x="4100385" y="7823"/>
                </a:lnTo>
                <a:lnTo>
                  <a:pt x="4100385" y="26974"/>
                </a:lnTo>
                <a:lnTo>
                  <a:pt x="4108069" y="34810"/>
                </a:lnTo>
                <a:lnTo>
                  <a:pt x="4127373" y="34810"/>
                </a:lnTo>
                <a:lnTo>
                  <a:pt x="4135183" y="26974"/>
                </a:lnTo>
                <a:lnTo>
                  <a:pt x="4135183" y="7823"/>
                </a:lnTo>
                <a:lnTo>
                  <a:pt x="4127373" y="0"/>
                </a:lnTo>
                <a:close/>
              </a:path>
              <a:path w="4344034" h="34925">
                <a:moveTo>
                  <a:pt x="4196829" y="0"/>
                </a:moveTo>
                <a:lnTo>
                  <a:pt x="4177677" y="0"/>
                </a:lnTo>
                <a:lnTo>
                  <a:pt x="4169867" y="7823"/>
                </a:lnTo>
                <a:lnTo>
                  <a:pt x="4169867" y="26974"/>
                </a:lnTo>
                <a:lnTo>
                  <a:pt x="4177677" y="34810"/>
                </a:lnTo>
                <a:lnTo>
                  <a:pt x="4196829" y="34810"/>
                </a:lnTo>
                <a:lnTo>
                  <a:pt x="4204652" y="26974"/>
                </a:lnTo>
                <a:lnTo>
                  <a:pt x="4204652" y="7823"/>
                </a:lnTo>
                <a:lnTo>
                  <a:pt x="4196829" y="0"/>
                </a:lnTo>
                <a:close/>
              </a:path>
              <a:path w="4344034" h="34925">
                <a:moveTo>
                  <a:pt x="4266298" y="0"/>
                </a:moveTo>
                <a:lnTo>
                  <a:pt x="4247146" y="0"/>
                </a:lnTo>
                <a:lnTo>
                  <a:pt x="4239336" y="7823"/>
                </a:lnTo>
                <a:lnTo>
                  <a:pt x="4239336" y="26974"/>
                </a:lnTo>
                <a:lnTo>
                  <a:pt x="4247146" y="34810"/>
                </a:lnTo>
                <a:lnTo>
                  <a:pt x="4266298" y="34810"/>
                </a:lnTo>
                <a:lnTo>
                  <a:pt x="4274134" y="26974"/>
                </a:lnTo>
                <a:lnTo>
                  <a:pt x="4274134" y="7823"/>
                </a:lnTo>
                <a:lnTo>
                  <a:pt x="4266298" y="0"/>
                </a:lnTo>
                <a:close/>
              </a:path>
              <a:path w="4344034" h="34925">
                <a:moveTo>
                  <a:pt x="4335919" y="0"/>
                </a:moveTo>
                <a:lnTo>
                  <a:pt x="4316628" y="0"/>
                </a:lnTo>
                <a:lnTo>
                  <a:pt x="4308792" y="7823"/>
                </a:lnTo>
                <a:lnTo>
                  <a:pt x="4308792" y="26974"/>
                </a:lnTo>
                <a:lnTo>
                  <a:pt x="4316628" y="34810"/>
                </a:lnTo>
                <a:lnTo>
                  <a:pt x="4335919" y="34810"/>
                </a:lnTo>
                <a:lnTo>
                  <a:pt x="4343603" y="26974"/>
                </a:lnTo>
                <a:lnTo>
                  <a:pt x="4343603" y="7823"/>
                </a:lnTo>
                <a:lnTo>
                  <a:pt x="4335919" y="0"/>
                </a:lnTo>
                <a:close/>
              </a:path>
            </a:pathLst>
          </a:custGeom>
          <a:solidFill>
            <a:srgbClr val="009E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682942" y="5544322"/>
            <a:ext cx="4344035" cy="34925"/>
          </a:xfrm>
          <a:custGeom>
            <a:avLst/>
            <a:gdLst/>
            <a:ahLst/>
            <a:cxnLst/>
            <a:rect l="l" t="t" r="r" b="b"/>
            <a:pathLst>
              <a:path w="4344035" h="34925">
                <a:moveTo>
                  <a:pt x="26987" y="0"/>
                </a:moveTo>
                <a:lnTo>
                  <a:pt x="7835" y="0"/>
                </a:lnTo>
                <a:lnTo>
                  <a:pt x="0" y="7835"/>
                </a:lnTo>
                <a:lnTo>
                  <a:pt x="0" y="26974"/>
                </a:lnTo>
                <a:lnTo>
                  <a:pt x="7835" y="34810"/>
                </a:lnTo>
                <a:lnTo>
                  <a:pt x="26987" y="34810"/>
                </a:lnTo>
                <a:lnTo>
                  <a:pt x="34810" y="26974"/>
                </a:lnTo>
                <a:lnTo>
                  <a:pt x="34810" y="7835"/>
                </a:lnTo>
                <a:lnTo>
                  <a:pt x="26987" y="0"/>
                </a:lnTo>
                <a:close/>
              </a:path>
              <a:path w="4344035" h="34925">
                <a:moveTo>
                  <a:pt x="96456" y="0"/>
                </a:moveTo>
                <a:lnTo>
                  <a:pt x="77304" y="0"/>
                </a:lnTo>
                <a:lnTo>
                  <a:pt x="69469" y="7835"/>
                </a:lnTo>
                <a:lnTo>
                  <a:pt x="69469" y="26974"/>
                </a:lnTo>
                <a:lnTo>
                  <a:pt x="77304" y="34810"/>
                </a:lnTo>
                <a:lnTo>
                  <a:pt x="96456" y="34810"/>
                </a:lnTo>
                <a:lnTo>
                  <a:pt x="104279" y="26974"/>
                </a:lnTo>
                <a:lnTo>
                  <a:pt x="104279" y="7835"/>
                </a:lnTo>
                <a:lnTo>
                  <a:pt x="96456" y="0"/>
                </a:lnTo>
                <a:close/>
              </a:path>
              <a:path w="4344035" h="34925">
                <a:moveTo>
                  <a:pt x="166065" y="0"/>
                </a:moveTo>
                <a:lnTo>
                  <a:pt x="146773" y="0"/>
                </a:lnTo>
                <a:lnTo>
                  <a:pt x="138950" y="7835"/>
                </a:lnTo>
                <a:lnTo>
                  <a:pt x="138950" y="26974"/>
                </a:lnTo>
                <a:lnTo>
                  <a:pt x="146773" y="34810"/>
                </a:lnTo>
                <a:lnTo>
                  <a:pt x="166065" y="34810"/>
                </a:lnTo>
                <a:lnTo>
                  <a:pt x="173761" y="26974"/>
                </a:lnTo>
                <a:lnTo>
                  <a:pt x="173761" y="7835"/>
                </a:lnTo>
                <a:lnTo>
                  <a:pt x="166065" y="0"/>
                </a:lnTo>
                <a:close/>
              </a:path>
              <a:path w="4344035" h="34925">
                <a:moveTo>
                  <a:pt x="235546" y="0"/>
                </a:moveTo>
                <a:lnTo>
                  <a:pt x="216242" y="0"/>
                </a:lnTo>
                <a:lnTo>
                  <a:pt x="208419" y="7835"/>
                </a:lnTo>
                <a:lnTo>
                  <a:pt x="208419" y="26974"/>
                </a:lnTo>
                <a:lnTo>
                  <a:pt x="216242" y="34810"/>
                </a:lnTo>
                <a:lnTo>
                  <a:pt x="235546" y="34810"/>
                </a:lnTo>
                <a:lnTo>
                  <a:pt x="243230" y="26974"/>
                </a:lnTo>
                <a:lnTo>
                  <a:pt x="243230" y="7835"/>
                </a:lnTo>
                <a:lnTo>
                  <a:pt x="235546" y="0"/>
                </a:lnTo>
                <a:close/>
              </a:path>
              <a:path w="4344035" h="34925">
                <a:moveTo>
                  <a:pt x="305015" y="0"/>
                </a:moveTo>
                <a:lnTo>
                  <a:pt x="285724" y="0"/>
                </a:lnTo>
                <a:lnTo>
                  <a:pt x="278041" y="7835"/>
                </a:lnTo>
                <a:lnTo>
                  <a:pt x="278041" y="26974"/>
                </a:lnTo>
                <a:lnTo>
                  <a:pt x="285724" y="34810"/>
                </a:lnTo>
                <a:lnTo>
                  <a:pt x="305015" y="34810"/>
                </a:lnTo>
                <a:lnTo>
                  <a:pt x="312826" y="26974"/>
                </a:lnTo>
                <a:lnTo>
                  <a:pt x="312826" y="7835"/>
                </a:lnTo>
                <a:lnTo>
                  <a:pt x="305015" y="0"/>
                </a:lnTo>
                <a:close/>
              </a:path>
              <a:path w="4344035" h="34925">
                <a:moveTo>
                  <a:pt x="374472" y="0"/>
                </a:moveTo>
                <a:lnTo>
                  <a:pt x="355320" y="0"/>
                </a:lnTo>
                <a:lnTo>
                  <a:pt x="347510" y="7835"/>
                </a:lnTo>
                <a:lnTo>
                  <a:pt x="347510" y="26974"/>
                </a:lnTo>
                <a:lnTo>
                  <a:pt x="355320" y="34810"/>
                </a:lnTo>
                <a:lnTo>
                  <a:pt x="374472" y="34810"/>
                </a:lnTo>
                <a:lnTo>
                  <a:pt x="382308" y="26974"/>
                </a:lnTo>
                <a:lnTo>
                  <a:pt x="382308" y="7835"/>
                </a:lnTo>
                <a:lnTo>
                  <a:pt x="374472" y="0"/>
                </a:lnTo>
                <a:close/>
              </a:path>
              <a:path w="4344035" h="34925">
                <a:moveTo>
                  <a:pt x="443941" y="0"/>
                </a:moveTo>
                <a:lnTo>
                  <a:pt x="424802" y="0"/>
                </a:lnTo>
                <a:lnTo>
                  <a:pt x="416966" y="7835"/>
                </a:lnTo>
                <a:lnTo>
                  <a:pt x="416966" y="26974"/>
                </a:lnTo>
                <a:lnTo>
                  <a:pt x="424802" y="34810"/>
                </a:lnTo>
                <a:lnTo>
                  <a:pt x="443941" y="34810"/>
                </a:lnTo>
                <a:lnTo>
                  <a:pt x="451777" y="26974"/>
                </a:lnTo>
                <a:lnTo>
                  <a:pt x="451777" y="7835"/>
                </a:lnTo>
                <a:lnTo>
                  <a:pt x="443941" y="0"/>
                </a:lnTo>
                <a:close/>
              </a:path>
              <a:path w="4344035" h="34925">
                <a:moveTo>
                  <a:pt x="513422" y="0"/>
                </a:moveTo>
                <a:lnTo>
                  <a:pt x="494271" y="0"/>
                </a:lnTo>
                <a:lnTo>
                  <a:pt x="486435" y="7835"/>
                </a:lnTo>
                <a:lnTo>
                  <a:pt x="486435" y="26974"/>
                </a:lnTo>
                <a:lnTo>
                  <a:pt x="494271" y="34810"/>
                </a:lnTo>
                <a:lnTo>
                  <a:pt x="513422" y="34810"/>
                </a:lnTo>
                <a:lnTo>
                  <a:pt x="521246" y="26974"/>
                </a:lnTo>
                <a:lnTo>
                  <a:pt x="521246" y="7835"/>
                </a:lnTo>
                <a:lnTo>
                  <a:pt x="513422" y="0"/>
                </a:lnTo>
                <a:close/>
              </a:path>
              <a:path w="4344035" h="34925">
                <a:moveTo>
                  <a:pt x="583031" y="0"/>
                </a:moveTo>
                <a:lnTo>
                  <a:pt x="563740" y="0"/>
                </a:lnTo>
                <a:lnTo>
                  <a:pt x="555917" y="7835"/>
                </a:lnTo>
                <a:lnTo>
                  <a:pt x="555917" y="26974"/>
                </a:lnTo>
                <a:lnTo>
                  <a:pt x="563740" y="34810"/>
                </a:lnTo>
                <a:lnTo>
                  <a:pt x="583031" y="34810"/>
                </a:lnTo>
                <a:lnTo>
                  <a:pt x="590715" y="26974"/>
                </a:lnTo>
                <a:lnTo>
                  <a:pt x="590715" y="7835"/>
                </a:lnTo>
                <a:lnTo>
                  <a:pt x="583031" y="0"/>
                </a:lnTo>
                <a:close/>
              </a:path>
              <a:path w="4344035" h="34925">
                <a:moveTo>
                  <a:pt x="652513" y="0"/>
                </a:moveTo>
                <a:lnTo>
                  <a:pt x="633209" y="0"/>
                </a:lnTo>
                <a:lnTo>
                  <a:pt x="625525" y="7835"/>
                </a:lnTo>
                <a:lnTo>
                  <a:pt x="625525" y="26974"/>
                </a:lnTo>
                <a:lnTo>
                  <a:pt x="633209" y="34810"/>
                </a:lnTo>
                <a:lnTo>
                  <a:pt x="652513" y="34810"/>
                </a:lnTo>
                <a:lnTo>
                  <a:pt x="660336" y="26974"/>
                </a:lnTo>
                <a:lnTo>
                  <a:pt x="660336" y="7835"/>
                </a:lnTo>
                <a:lnTo>
                  <a:pt x="652513" y="0"/>
                </a:lnTo>
                <a:close/>
              </a:path>
              <a:path w="4344035" h="34925">
                <a:moveTo>
                  <a:pt x="721982" y="0"/>
                </a:moveTo>
                <a:lnTo>
                  <a:pt x="702691" y="0"/>
                </a:lnTo>
                <a:lnTo>
                  <a:pt x="694994" y="7835"/>
                </a:lnTo>
                <a:lnTo>
                  <a:pt x="694994" y="26974"/>
                </a:lnTo>
                <a:lnTo>
                  <a:pt x="702691" y="34810"/>
                </a:lnTo>
                <a:lnTo>
                  <a:pt x="721982" y="34810"/>
                </a:lnTo>
                <a:lnTo>
                  <a:pt x="729805" y="26974"/>
                </a:lnTo>
                <a:lnTo>
                  <a:pt x="729805" y="7835"/>
                </a:lnTo>
                <a:lnTo>
                  <a:pt x="721982" y="0"/>
                </a:lnTo>
                <a:close/>
              </a:path>
              <a:path w="4344035" h="34925">
                <a:moveTo>
                  <a:pt x="791451" y="0"/>
                </a:moveTo>
                <a:lnTo>
                  <a:pt x="772299" y="0"/>
                </a:lnTo>
                <a:lnTo>
                  <a:pt x="764476" y="7835"/>
                </a:lnTo>
                <a:lnTo>
                  <a:pt x="764476" y="26974"/>
                </a:lnTo>
                <a:lnTo>
                  <a:pt x="772299" y="34810"/>
                </a:lnTo>
                <a:lnTo>
                  <a:pt x="791451" y="34810"/>
                </a:lnTo>
                <a:lnTo>
                  <a:pt x="799287" y="26974"/>
                </a:lnTo>
                <a:lnTo>
                  <a:pt x="799287" y="7835"/>
                </a:lnTo>
                <a:lnTo>
                  <a:pt x="791451" y="0"/>
                </a:lnTo>
                <a:close/>
              </a:path>
              <a:path w="4344035" h="34925">
                <a:moveTo>
                  <a:pt x="860920" y="0"/>
                </a:moveTo>
                <a:lnTo>
                  <a:pt x="841768" y="0"/>
                </a:lnTo>
                <a:lnTo>
                  <a:pt x="833945" y="7835"/>
                </a:lnTo>
                <a:lnTo>
                  <a:pt x="833945" y="26974"/>
                </a:lnTo>
                <a:lnTo>
                  <a:pt x="841768" y="34810"/>
                </a:lnTo>
                <a:lnTo>
                  <a:pt x="860920" y="34810"/>
                </a:lnTo>
                <a:lnTo>
                  <a:pt x="868756" y="26974"/>
                </a:lnTo>
                <a:lnTo>
                  <a:pt x="868756" y="7835"/>
                </a:lnTo>
                <a:lnTo>
                  <a:pt x="860920" y="0"/>
                </a:lnTo>
                <a:close/>
              </a:path>
              <a:path w="4344035" h="34925">
                <a:moveTo>
                  <a:pt x="930402" y="0"/>
                </a:moveTo>
                <a:lnTo>
                  <a:pt x="911250" y="0"/>
                </a:lnTo>
                <a:lnTo>
                  <a:pt x="903414" y="7835"/>
                </a:lnTo>
                <a:lnTo>
                  <a:pt x="903414" y="26974"/>
                </a:lnTo>
                <a:lnTo>
                  <a:pt x="911250" y="34810"/>
                </a:lnTo>
                <a:lnTo>
                  <a:pt x="930402" y="34810"/>
                </a:lnTo>
                <a:lnTo>
                  <a:pt x="938225" y="26974"/>
                </a:lnTo>
                <a:lnTo>
                  <a:pt x="938225" y="7835"/>
                </a:lnTo>
                <a:lnTo>
                  <a:pt x="930402" y="0"/>
                </a:lnTo>
                <a:close/>
              </a:path>
              <a:path w="4344035" h="34925">
                <a:moveTo>
                  <a:pt x="1000010" y="0"/>
                </a:moveTo>
                <a:lnTo>
                  <a:pt x="980719" y="0"/>
                </a:lnTo>
                <a:lnTo>
                  <a:pt x="972896" y="7835"/>
                </a:lnTo>
                <a:lnTo>
                  <a:pt x="972896" y="26974"/>
                </a:lnTo>
                <a:lnTo>
                  <a:pt x="980719" y="34810"/>
                </a:lnTo>
                <a:lnTo>
                  <a:pt x="1000010" y="34810"/>
                </a:lnTo>
                <a:lnTo>
                  <a:pt x="1007846" y="26974"/>
                </a:lnTo>
                <a:lnTo>
                  <a:pt x="1007846" y="7835"/>
                </a:lnTo>
                <a:lnTo>
                  <a:pt x="1000010" y="0"/>
                </a:lnTo>
                <a:close/>
              </a:path>
              <a:path w="4344035" h="34925">
                <a:moveTo>
                  <a:pt x="1069467" y="0"/>
                </a:moveTo>
                <a:lnTo>
                  <a:pt x="1050188" y="0"/>
                </a:lnTo>
                <a:lnTo>
                  <a:pt x="1042504" y="7835"/>
                </a:lnTo>
                <a:lnTo>
                  <a:pt x="1042504" y="26974"/>
                </a:lnTo>
                <a:lnTo>
                  <a:pt x="1050188" y="34810"/>
                </a:lnTo>
                <a:lnTo>
                  <a:pt x="1069467" y="34810"/>
                </a:lnTo>
                <a:lnTo>
                  <a:pt x="1077302" y="26974"/>
                </a:lnTo>
                <a:lnTo>
                  <a:pt x="1077302" y="7835"/>
                </a:lnTo>
                <a:lnTo>
                  <a:pt x="1069467" y="0"/>
                </a:lnTo>
                <a:close/>
              </a:path>
              <a:path w="4344035" h="34925">
                <a:moveTo>
                  <a:pt x="1138948" y="0"/>
                </a:moveTo>
                <a:lnTo>
                  <a:pt x="1119670" y="0"/>
                </a:lnTo>
                <a:lnTo>
                  <a:pt x="1111973" y="7835"/>
                </a:lnTo>
                <a:lnTo>
                  <a:pt x="1111973" y="26974"/>
                </a:lnTo>
                <a:lnTo>
                  <a:pt x="1119670" y="34810"/>
                </a:lnTo>
                <a:lnTo>
                  <a:pt x="1138948" y="34810"/>
                </a:lnTo>
                <a:lnTo>
                  <a:pt x="1146771" y="26974"/>
                </a:lnTo>
                <a:lnTo>
                  <a:pt x="1146771" y="7835"/>
                </a:lnTo>
                <a:lnTo>
                  <a:pt x="1138948" y="0"/>
                </a:lnTo>
                <a:close/>
              </a:path>
              <a:path w="4344035" h="34925">
                <a:moveTo>
                  <a:pt x="1208417" y="0"/>
                </a:moveTo>
                <a:lnTo>
                  <a:pt x="1189266" y="0"/>
                </a:lnTo>
                <a:lnTo>
                  <a:pt x="1181455" y="7835"/>
                </a:lnTo>
                <a:lnTo>
                  <a:pt x="1181455" y="26974"/>
                </a:lnTo>
                <a:lnTo>
                  <a:pt x="1189266" y="34810"/>
                </a:lnTo>
                <a:lnTo>
                  <a:pt x="1208417" y="34810"/>
                </a:lnTo>
                <a:lnTo>
                  <a:pt x="1216240" y="26974"/>
                </a:lnTo>
                <a:lnTo>
                  <a:pt x="1216240" y="7835"/>
                </a:lnTo>
                <a:lnTo>
                  <a:pt x="1208417" y="0"/>
                </a:lnTo>
                <a:close/>
              </a:path>
              <a:path w="4344035" h="34925">
                <a:moveTo>
                  <a:pt x="1277886" y="0"/>
                </a:moveTo>
                <a:lnTo>
                  <a:pt x="1258735" y="0"/>
                </a:lnTo>
                <a:lnTo>
                  <a:pt x="1250911" y="7835"/>
                </a:lnTo>
                <a:lnTo>
                  <a:pt x="1250911" y="26974"/>
                </a:lnTo>
                <a:lnTo>
                  <a:pt x="1258735" y="34810"/>
                </a:lnTo>
                <a:lnTo>
                  <a:pt x="1277886" y="34810"/>
                </a:lnTo>
                <a:lnTo>
                  <a:pt x="1285722" y="26974"/>
                </a:lnTo>
                <a:lnTo>
                  <a:pt x="1285722" y="7835"/>
                </a:lnTo>
                <a:lnTo>
                  <a:pt x="1277886" y="0"/>
                </a:lnTo>
                <a:close/>
              </a:path>
              <a:path w="4344035" h="34925">
                <a:moveTo>
                  <a:pt x="1347508" y="0"/>
                </a:moveTo>
                <a:lnTo>
                  <a:pt x="1328216" y="0"/>
                </a:lnTo>
                <a:lnTo>
                  <a:pt x="1320380" y="7835"/>
                </a:lnTo>
                <a:lnTo>
                  <a:pt x="1320380" y="26974"/>
                </a:lnTo>
                <a:lnTo>
                  <a:pt x="1328216" y="34810"/>
                </a:lnTo>
                <a:lnTo>
                  <a:pt x="1347508" y="34810"/>
                </a:lnTo>
                <a:lnTo>
                  <a:pt x="1355191" y="26974"/>
                </a:lnTo>
                <a:lnTo>
                  <a:pt x="1355191" y="7835"/>
                </a:lnTo>
                <a:lnTo>
                  <a:pt x="1347508" y="0"/>
                </a:lnTo>
                <a:close/>
              </a:path>
              <a:path w="4344035" h="34925">
                <a:moveTo>
                  <a:pt x="1416977" y="0"/>
                </a:moveTo>
                <a:lnTo>
                  <a:pt x="1397685" y="0"/>
                </a:lnTo>
                <a:lnTo>
                  <a:pt x="1389862" y="7835"/>
                </a:lnTo>
                <a:lnTo>
                  <a:pt x="1389862" y="26974"/>
                </a:lnTo>
                <a:lnTo>
                  <a:pt x="1397685" y="34810"/>
                </a:lnTo>
                <a:lnTo>
                  <a:pt x="1416977" y="34810"/>
                </a:lnTo>
                <a:lnTo>
                  <a:pt x="1424813" y="26974"/>
                </a:lnTo>
                <a:lnTo>
                  <a:pt x="1424813" y="7835"/>
                </a:lnTo>
                <a:lnTo>
                  <a:pt x="1416977" y="0"/>
                </a:lnTo>
                <a:close/>
              </a:path>
              <a:path w="4344035" h="34925">
                <a:moveTo>
                  <a:pt x="1486446" y="0"/>
                </a:moveTo>
                <a:lnTo>
                  <a:pt x="1467154" y="0"/>
                </a:lnTo>
                <a:lnTo>
                  <a:pt x="1459471" y="7835"/>
                </a:lnTo>
                <a:lnTo>
                  <a:pt x="1459471" y="26974"/>
                </a:lnTo>
                <a:lnTo>
                  <a:pt x="1467154" y="34810"/>
                </a:lnTo>
                <a:lnTo>
                  <a:pt x="1486446" y="34810"/>
                </a:lnTo>
                <a:lnTo>
                  <a:pt x="1494282" y="26974"/>
                </a:lnTo>
                <a:lnTo>
                  <a:pt x="1494282" y="7835"/>
                </a:lnTo>
                <a:lnTo>
                  <a:pt x="1486446" y="0"/>
                </a:lnTo>
                <a:close/>
              </a:path>
              <a:path w="4344035" h="34925">
                <a:moveTo>
                  <a:pt x="1555927" y="0"/>
                </a:moveTo>
                <a:lnTo>
                  <a:pt x="1536776" y="0"/>
                </a:lnTo>
                <a:lnTo>
                  <a:pt x="1528940" y="7835"/>
                </a:lnTo>
                <a:lnTo>
                  <a:pt x="1528940" y="26974"/>
                </a:lnTo>
                <a:lnTo>
                  <a:pt x="1536776" y="34810"/>
                </a:lnTo>
                <a:lnTo>
                  <a:pt x="1555927" y="34810"/>
                </a:lnTo>
                <a:lnTo>
                  <a:pt x="1563751" y="26974"/>
                </a:lnTo>
                <a:lnTo>
                  <a:pt x="1563751" y="7835"/>
                </a:lnTo>
                <a:lnTo>
                  <a:pt x="1555927" y="0"/>
                </a:lnTo>
                <a:close/>
              </a:path>
              <a:path w="4344035" h="34925">
                <a:moveTo>
                  <a:pt x="1625396" y="0"/>
                </a:moveTo>
                <a:lnTo>
                  <a:pt x="1606245" y="0"/>
                </a:lnTo>
                <a:lnTo>
                  <a:pt x="1598422" y="7835"/>
                </a:lnTo>
                <a:lnTo>
                  <a:pt x="1598422" y="26974"/>
                </a:lnTo>
                <a:lnTo>
                  <a:pt x="1606245" y="34810"/>
                </a:lnTo>
                <a:lnTo>
                  <a:pt x="1625396" y="34810"/>
                </a:lnTo>
                <a:lnTo>
                  <a:pt x="1633220" y="26974"/>
                </a:lnTo>
                <a:lnTo>
                  <a:pt x="1633220" y="7835"/>
                </a:lnTo>
                <a:lnTo>
                  <a:pt x="1625396" y="0"/>
                </a:lnTo>
                <a:close/>
              </a:path>
              <a:path w="4344035" h="34925">
                <a:moveTo>
                  <a:pt x="1695005" y="0"/>
                </a:moveTo>
                <a:lnTo>
                  <a:pt x="1675714" y="0"/>
                </a:lnTo>
                <a:lnTo>
                  <a:pt x="1667891" y="7835"/>
                </a:lnTo>
                <a:lnTo>
                  <a:pt x="1667891" y="26974"/>
                </a:lnTo>
                <a:lnTo>
                  <a:pt x="1675714" y="34810"/>
                </a:lnTo>
                <a:lnTo>
                  <a:pt x="1695005" y="34810"/>
                </a:lnTo>
                <a:lnTo>
                  <a:pt x="1702701" y="26974"/>
                </a:lnTo>
                <a:lnTo>
                  <a:pt x="1702701" y="7835"/>
                </a:lnTo>
                <a:lnTo>
                  <a:pt x="1695005" y="0"/>
                </a:lnTo>
                <a:close/>
              </a:path>
              <a:path w="4344035" h="34925">
                <a:moveTo>
                  <a:pt x="1764487" y="0"/>
                </a:moveTo>
                <a:lnTo>
                  <a:pt x="1745195" y="0"/>
                </a:lnTo>
                <a:lnTo>
                  <a:pt x="1737360" y="7835"/>
                </a:lnTo>
                <a:lnTo>
                  <a:pt x="1737360" y="26974"/>
                </a:lnTo>
                <a:lnTo>
                  <a:pt x="1745195" y="34810"/>
                </a:lnTo>
                <a:lnTo>
                  <a:pt x="1764487" y="34810"/>
                </a:lnTo>
                <a:lnTo>
                  <a:pt x="1772297" y="26974"/>
                </a:lnTo>
                <a:lnTo>
                  <a:pt x="1772297" y="7835"/>
                </a:lnTo>
                <a:lnTo>
                  <a:pt x="1764487" y="0"/>
                </a:lnTo>
                <a:close/>
              </a:path>
              <a:path w="4344035" h="34925">
                <a:moveTo>
                  <a:pt x="1833956" y="0"/>
                </a:moveTo>
                <a:lnTo>
                  <a:pt x="1814664" y="0"/>
                </a:lnTo>
                <a:lnTo>
                  <a:pt x="1806829" y="7835"/>
                </a:lnTo>
                <a:lnTo>
                  <a:pt x="1806829" y="26974"/>
                </a:lnTo>
                <a:lnTo>
                  <a:pt x="1814664" y="34810"/>
                </a:lnTo>
                <a:lnTo>
                  <a:pt x="1833956" y="34810"/>
                </a:lnTo>
                <a:lnTo>
                  <a:pt x="1841766" y="26974"/>
                </a:lnTo>
                <a:lnTo>
                  <a:pt x="1841766" y="7835"/>
                </a:lnTo>
                <a:lnTo>
                  <a:pt x="1833956" y="0"/>
                </a:lnTo>
                <a:close/>
              </a:path>
              <a:path w="4344035" h="34925">
                <a:moveTo>
                  <a:pt x="1903412" y="0"/>
                </a:moveTo>
                <a:lnTo>
                  <a:pt x="1884260" y="0"/>
                </a:lnTo>
                <a:lnTo>
                  <a:pt x="1876450" y="7835"/>
                </a:lnTo>
                <a:lnTo>
                  <a:pt x="1876450" y="26974"/>
                </a:lnTo>
                <a:lnTo>
                  <a:pt x="1884260" y="34810"/>
                </a:lnTo>
                <a:lnTo>
                  <a:pt x="1903412" y="34810"/>
                </a:lnTo>
                <a:lnTo>
                  <a:pt x="1911248" y="26974"/>
                </a:lnTo>
                <a:lnTo>
                  <a:pt x="1911248" y="7835"/>
                </a:lnTo>
                <a:lnTo>
                  <a:pt x="1903412" y="0"/>
                </a:lnTo>
                <a:close/>
              </a:path>
              <a:path w="4344035" h="34925">
                <a:moveTo>
                  <a:pt x="1972894" y="0"/>
                </a:moveTo>
                <a:lnTo>
                  <a:pt x="1953742" y="0"/>
                </a:lnTo>
                <a:lnTo>
                  <a:pt x="1945906" y="7835"/>
                </a:lnTo>
                <a:lnTo>
                  <a:pt x="1945906" y="26974"/>
                </a:lnTo>
                <a:lnTo>
                  <a:pt x="1953742" y="34810"/>
                </a:lnTo>
                <a:lnTo>
                  <a:pt x="1972894" y="34810"/>
                </a:lnTo>
                <a:lnTo>
                  <a:pt x="1980717" y="26974"/>
                </a:lnTo>
                <a:lnTo>
                  <a:pt x="1980717" y="7835"/>
                </a:lnTo>
                <a:lnTo>
                  <a:pt x="1972894" y="0"/>
                </a:lnTo>
                <a:close/>
              </a:path>
              <a:path w="4344035" h="34925">
                <a:moveTo>
                  <a:pt x="2042502" y="0"/>
                </a:moveTo>
                <a:lnTo>
                  <a:pt x="2023211" y="0"/>
                </a:lnTo>
                <a:lnTo>
                  <a:pt x="2015388" y="7835"/>
                </a:lnTo>
                <a:lnTo>
                  <a:pt x="2015388" y="26974"/>
                </a:lnTo>
                <a:lnTo>
                  <a:pt x="2023211" y="34810"/>
                </a:lnTo>
                <a:lnTo>
                  <a:pt x="2042502" y="34810"/>
                </a:lnTo>
                <a:lnTo>
                  <a:pt x="2050186" y="26974"/>
                </a:lnTo>
                <a:lnTo>
                  <a:pt x="2050186" y="7835"/>
                </a:lnTo>
                <a:lnTo>
                  <a:pt x="2042502" y="0"/>
                </a:lnTo>
                <a:close/>
              </a:path>
              <a:path w="4344035" h="34925">
                <a:moveTo>
                  <a:pt x="2111971" y="0"/>
                </a:moveTo>
                <a:lnTo>
                  <a:pt x="2092680" y="0"/>
                </a:lnTo>
                <a:lnTo>
                  <a:pt x="2084857" y="7835"/>
                </a:lnTo>
                <a:lnTo>
                  <a:pt x="2084857" y="26974"/>
                </a:lnTo>
                <a:lnTo>
                  <a:pt x="2092680" y="34810"/>
                </a:lnTo>
                <a:lnTo>
                  <a:pt x="2111971" y="34810"/>
                </a:lnTo>
                <a:lnTo>
                  <a:pt x="2119668" y="26974"/>
                </a:lnTo>
                <a:lnTo>
                  <a:pt x="2119668" y="7835"/>
                </a:lnTo>
                <a:lnTo>
                  <a:pt x="2111971" y="0"/>
                </a:lnTo>
                <a:close/>
              </a:path>
              <a:path w="4344035" h="34925">
                <a:moveTo>
                  <a:pt x="2181453" y="0"/>
                </a:moveTo>
                <a:lnTo>
                  <a:pt x="2162162" y="0"/>
                </a:lnTo>
                <a:lnTo>
                  <a:pt x="2154326" y="7835"/>
                </a:lnTo>
                <a:lnTo>
                  <a:pt x="2154326" y="26974"/>
                </a:lnTo>
                <a:lnTo>
                  <a:pt x="2162162" y="34810"/>
                </a:lnTo>
                <a:lnTo>
                  <a:pt x="2181453" y="34810"/>
                </a:lnTo>
                <a:lnTo>
                  <a:pt x="2189276" y="26974"/>
                </a:lnTo>
                <a:lnTo>
                  <a:pt x="2189276" y="7835"/>
                </a:lnTo>
                <a:lnTo>
                  <a:pt x="2181453" y="0"/>
                </a:lnTo>
                <a:close/>
              </a:path>
              <a:path w="4344035" h="34925">
                <a:moveTo>
                  <a:pt x="2250922" y="0"/>
                </a:moveTo>
                <a:lnTo>
                  <a:pt x="2231631" y="0"/>
                </a:lnTo>
                <a:lnTo>
                  <a:pt x="2223947" y="7835"/>
                </a:lnTo>
                <a:lnTo>
                  <a:pt x="2223947" y="26974"/>
                </a:lnTo>
                <a:lnTo>
                  <a:pt x="2231631" y="34810"/>
                </a:lnTo>
                <a:lnTo>
                  <a:pt x="2250922" y="34810"/>
                </a:lnTo>
                <a:lnTo>
                  <a:pt x="2258745" y="26974"/>
                </a:lnTo>
                <a:lnTo>
                  <a:pt x="2258745" y="7835"/>
                </a:lnTo>
                <a:lnTo>
                  <a:pt x="2250922" y="0"/>
                </a:lnTo>
                <a:close/>
              </a:path>
              <a:path w="4344035" h="34925">
                <a:moveTo>
                  <a:pt x="2320391" y="0"/>
                </a:moveTo>
                <a:lnTo>
                  <a:pt x="2301240" y="0"/>
                </a:lnTo>
                <a:lnTo>
                  <a:pt x="2293416" y="7835"/>
                </a:lnTo>
                <a:lnTo>
                  <a:pt x="2293416" y="26974"/>
                </a:lnTo>
                <a:lnTo>
                  <a:pt x="2301240" y="34810"/>
                </a:lnTo>
                <a:lnTo>
                  <a:pt x="2320391" y="34810"/>
                </a:lnTo>
                <a:lnTo>
                  <a:pt x="2328227" y="26974"/>
                </a:lnTo>
                <a:lnTo>
                  <a:pt x="2328227" y="7835"/>
                </a:lnTo>
                <a:lnTo>
                  <a:pt x="2320391" y="0"/>
                </a:lnTo>
                <a:close/>
              </a:path>
              <a:path w="4344035" h="34925">
                <a:moveTo>
                  <a:pt x="2389860" y="0"/>
                </a:moveTo>
                <a:lnTo>
                  <a:pt x="2370721" y="0"/>
                </a:lnTo>
                <a:lnTo>
                  <a:pt x="2362885" y="7835"/>
                </a:lnTo>
                <a:lnTo>
                  <a:pt x="2362885" y="26974"/>
                </a:lnTo>
                <a:lnTo>
                  <a:pt x="2370721" y="34810"/>
                </a:lnTo>
                <a:lnTo>
                  <a:pt x="2389860" y="34810"/>
                </a:lnTo>
                <a:lnTo>
                  <a:pt x="2397696" y="26974"/>
                </a:lnTo>
                <a:lnTo>
                  <a:pt x="2397696" y="7835"/>
                </a:lnTo>
                <a:lnTo>
                  <a:pt x="2389860" y="0"/>
                </a:lnTo>
                <a:close/>
              </a:path>
              <a:path w="4344035" h="34925">
                <a:moveTo>
                  <a:pt x="2459342" y="0"/>
                </a:moveTo>
                <a:lnTo>
                  <a:pt x="2440190" y="0"/>
                </a:lnTo>
                <a:lnTo>
                  <a:pt x="2432354" y="7835"/>
                </a:lnTo>
                <a:lnTo>
                  <a:pt x="2432354" y="26974"/>
                </a:lnTo>
                <a:lnTo>
                  <a:pt x="2440190" y="34810"/>
                </a:lnTo>
                <a:lnTo>
                  <a:pt x="2459342" y="34810"/>
                </a:lnTo>
                <a:lnTo>
                  <a:pt x="2467165" y="26974"/>
                </a:lnTo>
                <a:lnTo>
                  <a:pt x="2467165" y="7835"/>
                </a:lnTo>
                <a:lnTo>
                  <a:pt x="2459342" y="0"/>
                </a:lnTo>
                <a:close/>
              </a:path>
              <a:path w="4344035" h="34925">
                <a:moveTo>
                  <a:pt x="2528951" y="0"/>
                </a:moveTo>
                <a:lnTo>
                  <a:pt x="2509659" y="0"/>
                </a:lnTo>
                <a:lnTo>
                  <a:pt x="2501976" y="7835"/>
                </a:lnTo>
                <a:lnTo>
                  <a:pt x="2501976" y="26974"/>
                </a:lnTo>
                <a:lnTo>
                  <a:pt x="2509659" y="34810"/>
                </a:lnTo>
                <a:lnTo>
                  <a:pt x="2528951" y="34810"/>
                </a:lnTo>
                <a:lnTo>
                  <a:pt x="2536786" y="26974"/>
                </a:lnTo>
                <a:lnTo>
                  <a:pt x="2536786" y="7835"/>
                </a:lnTo>
                <a:lnTo>
                  <a:pt x="2528951" y="0"/>
                </a:lnTo>
                <a:close/>
              </a:path>
              <a:path w="4344035" h="34925">
                <a:moveTo>
                  <a:pt x="2598432" y="0"/>
                </a:moveTo>
                <a:lnTo>
                  <a:pt x="2579128" y="0"/>
                </a:lnTo>
                <a:lnTo>
                  <a:pt x="2571445" y="7835"/>
                </a:lnTo>
                <a:lnTo>
                  <a:pt x="2571445" y="26974"/>
                </a:lnTo>
                <a:lnTo>
                  <a:pt x="2579128" y="34810"/>
                </a:lnTo>
                <a:lnTo>
                  <a:pt x="2598432" y="34810"/>
                </a:lnTo>
                <a:lnTo>
                  <a:pt x="2606243" y="26974"/>
                </a:lnTo>
                <a:lnTo>
                  <a:pt x="2606243" y="7835"/>
                </a:lnTo>
                <a:lnTo>
                  <a:pt x="2598432" y="0"/>
                </a:lnTo>
                <a:close/>
              </a:path>
              <a:path w="4344035" h="34925">
                <a:moveTo>
                  <a:pt x="2667889" y="0"/>
                </a:moveTo>
                <a:lnTo>
                  <a:pt x="2648610" y="0"/>
                </a:lnTo>
                <a:lnTo>
                  <a:pt x="2640926" y="7835"/>
                </a:lnTo>
                <a:lnTo>
                  <a:pt x="2640926" y="26974"/>
                </a:lnTo>
                <a:lnTo>
                  <a:pt x="2648610" y="34810"/>
                </a:lnTo>
                <a:lnTo>
                  <a:pt x="2667889" y="34810"/>
                </a:lnTo>
                <a:lnTo>
                  <a:pt x="2675712" y="26974"/>
                </a:lnTo>
                <a:lnTo>
                  <a:pt x="2675712" y="7835"/>
                </a:lnTo>
                <a:lnTo>
                  <a:pt x="2667889" y="0"/>
                </a:lnTo>
                <a:close/>
              </a:path>
              <a:path w="4344035" h="34925">
                <a:moveTo>
                  <a:pt x="2737358" y="0"/>
                </a:moveTo>
                <a:lnTo>
                  <a:pt x="2718206" y="0"/>
                </a:lnTo>
                <a:lnTo>
                  <a:pt x="2710395" y="7835"/>
                </a:lnTo>
                <a:lnTo>
                  <a:pt x="2710395" y="26974"/>
                </a:lnTo>
                <a:lnTo>
                  <a:pt x="2718206" y="34810"/>
                </a:lnTo>
                <a:lnTo>
                  <a:pt x="2737358" y="34810"/>
                </a:lnTo>
                <a:lnTo>
                  <a:pt x="2745193" y="26974"/>
                </a:lnTo>
                <a:lnTo>
                  <a:pt x="2745193" y="7835"/>
                </a:lnTo>
                <a:lnTo>
                  <a:pt x="2737358" y="0"/>
                </a:lnTo>
                <a:close/>
              </a:path>
              <a:path w="4344035" h="34925">
                <a:moveTo>
                  <a:pt x="2806827" y="0"/>
                </a:moveTo>
                <a:lnTo>
                  <a:pt x="2787688" y="0"/>
                </a:lnTo>
                <a:lnTo>
                  <a:pt x="2779852" y="7835"/>
                </a:lnTo>
                <a:lnTo>
                  <a:pt x="2779852" y="26974"/>
                </a:lnTo>
                <a:lnTo>
                  <a:pt x="2787688" y="34810"/>
                </a:lnTo>
                <a:lnTo>
                  <a:pt x="2806827" y="34810"/>
                </a:lnTo>
                <a:lnTo>
                  <a:pt x="2814662" y="26974"/>
                </a:lnTo>
                <a:lnTo>
                  <a:pt x="2814662" y="7835"/>
                </a:lnTo>
                <a:lnTo>
                  <a:pt x="2806827" y="0"/>
                </a:lnTo>
                <a:close/>
              </a:path>
              <a:path w="4344035" h="34925">
                <a:moveTo>
                  <a:pt x="2876448" y="0"/>
                </a:moveTo>
                <a:lnTo>
                  <a:pt x="2857157" y="0"/>
                </a:lnTo>
                <a:lnTo>
                  <a:pt x="2849321" y="7835"/>
                </a:lnTo>
                <a:lnTo>
                  <a:pt x="2849321" y="26974"/>
                </a:lnTo>
                <a:lnTo>
                  <a:pt x="2857157" y="34810"/>
                </a:lnTo>
                <a:lnTo>
                  <a:pt x="2876448" y="34810"/>
                </a:lnTo>
                <a:lnTo>
                  <a:pt x="2884131" y="26974"/>
                </a:lnTo>
                <a:lnTo>
                  <a:pt x="2884131" y="7835"/>
                </a:lnTo>
                <a:lnTo>
                  <a:pt x="2876448" y="0"/>
                </a:lnTo>
                <a:close/>
              </a:path>
              <a:path w="4344035" h="34925">
                <a:moveTo>
                  <a:pt x="2945917" y="0"/>
                </a:moveTo>
                <a:lnTo>
                  <a:pt x="2926626" y="0"/>
                </a:lnTo>
                <a:lnTo>
                  <a:pt x="2918802" y="7835"/>
                </a:lnTo>
                <a:lnTo>
                  <a:pt x="2918802" y="26974"/>
                </a:lnTo>
                <a:lnTo>
                  <a:pt x="2926626" y="34810"/>
                </a:lnTo>
                <a:lnTo>
                  <a:pt x="2945917" y="34810"/>
                </a:lnTo>
                <a:lnTo>
                  <a:pt x="2953753" y="26974"/>
                </a:lnTo>
                <a:lnTo>
                  <a:pt x="2953753" y="7835"/>
                </a:lnTo>
                <a:lnTo>
                  <a:pt x="2945917" y="0"/>
                </a:lnTo>
                <a:close/>
              </a:path>
              <a:path w="4344035" h="34925">
                <a:moveTo>
                  <a:pt x="3015386" y="0"/>
                </a:moveTo>
                <a:lnTo>
                  <a:pt x="2996095" y="0"/>
                </a:lnTo>
                <a:lnTo>
                  <a:pt x="2988411" y="7835"/>
                </a:lnTo>
                <a:lnTo>
                  <a:pt x="2988411" y="26974"/>
                </a:lnTo>
                <a:lnTo>
                  <a:pt x="2996095" y="34810"/>
                </a:lnTo>
                <a:lnTo>
                  <a:pt x="3015386" y="34810"/>
                </a:lnTo>
                <a:lnTo>
                  <a:pt x="3023222" y="26974"/>
                </a:lnTo>
                <a:lnTo>
                  <a:pt x="3023222" y="7835"/>
                </a:lnTo>
                <a:lnTo>
                  <a:pt x="3015386" y="0"/>
                </a:lnTo>
                <a:close/>
              </a:path>
              <a:path w="4344035" h="34925">
                <a:moveTo>
                  <a:pt x="3084868" y="0"/>
                </a:moveTo>
                <a:lnTo>
                  <a:pt x="3065716" y="0"/>
                </a:lnTo>
                <a:lnTo>
                  <a:pt x="3057880" y="7835"/>
                </a:lnTo>
                <a:lnTo>
                  <a:pt x="3057880" y="26974"/>
                </a:lnTo>
                <a:lnTo>
                  <a:pt x="3065716" y="34810"/>
                </a:lnTo>
                <a:lnTo>
                  <a:pt x="3084868" y="34810"/>
                </a:lnTo>
                <a:lnTo>
                  <a:pt x="3092691" y="26974"/>
                </a:lnTo>
                <a:lnTo>
                  <a:pt x="3092691" y="7835"/>
                </a:lnTo>
                <a:lnTo>
                  <a:pt x="3084868" y="0"/>
                </a:lnTo>
                <a:close/>
              </a:path>
              <a:path w="4344035" h="34925">
                <a:moveTo>
                  <a:pt x="3154337" y="0"/>
                </a:moveTo>
                <a:lnTo>
                  <a:pt x="3135185" y="0"/>
                </a:lnTo>
                <a:lnTo>
                  <a:pt x="3127362" y="7835"/>
                </a:lnTo>
                <a:lnTo>
                  <a:pt x="3127362" y="26974"/>
                </a:lnTo>
                <a:lnTo>
                  <a:pt x="3135185" y="34810"/>
                </a:lnTo>
                <a:lnTo>
                  <a:pt x="3154337" y="34810"/>
                </a:lnTo>
                <a:lnTo>
                  <a:pt x="3162160" y="26974"/>
                </a:lnTo>
                <a:lnTo>
                  <a:pt x="3162160" y="7835"/>
                </a:lnTo>
                <a:lnTo>
                  <a:pt x="3154337" y="0"/>
                </a:lnTo>
                <a:close/>
              </a:path>
              <a:path w="4344035" h="34925">
                <a:moveTo>
                  <a:pt x="3223958" y="0"/>
                </a:moveTo>
                <a:lnTo>
                  <a:pt x="3204654" y="0"/>
                </a:lnTo>
                <a:lnTo>
                  <a:pt x="3196831" y="7835"/>
                </a:lnTo>
                <a:lnTo>
                  <a:pt x="3196831" y="26974"/>
                </a:lnTo>
                <a:lnTo>
                  <a:pt x="3204654" y="34810"/>
                </a:lnTo>
                <a:lnTo>
                  <a:pt x="3223958" y="34810"/>
                </a:lnTo>
                <a:lnTo>
                  <a:pt x="3231642" y="26974"/>
                </a:lnTo>
                <a:lnTo>
                  <a:pt x="3231642" y="7835"/>
                </a:lnTo>
                <a:lnTo>
                  <a:pt x="3223958" y="0"/>
                </a:lnTo>
                <a:close/>
              </a:path>
              <a:path w="4344035" h="34925">
                <a:moveTo>
                  <a:pt x="3293427" y="0"/>
                </a:moveTo>
                <a:lnTo>
                  <a:pt x="3274136" y="0"/>
                </a:lnTo>
                <a:lnTo>
                  <a:pt x="3266300" y="7835"/>
                </a:lnTo>
                <a:lnTo>
                  <a:pt x="3266300" y="26974"/>
                </a:lnTo>
                <a:lnTo>
                  <a:pt x="3274136" y="34810"/>
                </a:lnTo>
                <a:lnTo>
                  <a:pt x="3293427" y="34810"/>
                </a:lnTo>
                <a:lnTo>
                  <a:pt x="3301238" y="26974"/>
                </a:lnTo>
                <a:lnTo>
                  <a:pt x="3301238" y="7835"/>
                </a:lnTo>
                <a:lnTo>
                  <a:pt x="3293427" y="0"/>
                </a:lnTo>
                <a:close/>
              </a:path>
              <a:path w="4344035" h="34925">
                <a:moveTo>
                  <a:pt x="3362883" y="0"/>
                </a:moveTo>
                <a:lnTo>
                  <a:pt x="3343605" y="0"/>
                </a:lnTo>
                <a:lnTo>
                  <a:pt x="3335782" y="7835"/>
                </a:lnTo>
                <a:lnTo>
                  <a:pt x="3335782" y="26974"/>
                </a:lnTo>
                <a:lnTo>
                  <a:pt x="3343605" y="34810"/>
                </a:lnTo>
                <a:lnTo>
                  <a:pt x="3362883" y="34810"/>
                </a:lnTo>
                <a:lnTo>
                  <a:pt x="3370719" y="26974"/>
                </a:lnTo>
                <a:lnTo>
                  <a:pt x="3370719" y="7835"/>
                </a:lnTo>
                <a:lnTo>
                  <a:pt x="3362883" y="0"/>
                </a:lnTo>
                <a:close/>
              </a:path>
              <a:path w="4344035" h="34925">
                <a:moveTo>
                  <a:pt x="3432352" y="0"/>
                </a:moveTo>
                <a:lnTo>
                  <a:pt x="3413213" y="0"/>
                </a:lnTo>
                <a:lnTo>
                  <a:pt x="3405390" y="7835"/>
                </a:lnTo>
                <a:lnTo>
                  <a:pt x="3405390" y="26974"/>
                </a:lnTo>
                <a:lnTo>
                  <a:pt x="3413213" y="34810"/>
                </a:lnTo>
                <a:lnTo>
                  <a:pt x="3432352" y="34810"/>
                </a:lnTo>
                <a:lnTo>
                  <a:pt x="3440188" y="26974"/>
                </a:lnTo>
                <a:lnTo>
                  <a:pt x="3440188" y="7835"/>
                </a:lnTo>
                <a:lnTo>
                  <a:pt x="3432352" y="0"/>
                </a:lnTo>
                <a:close/>
              </a:path>
              <a:path w="4344035" h="34925">
                <a:moveTo>
                  <a:pt x="3501834" y="0"/>
                </a:moveTo>
                <a:lnTo>
                  <a:pt x="3482682" y="0"/>
                </a:lnTo>
                <a:lnTo>
                  <a:pt x="3474847" y="7835"/>
                </a:lnTo>
                <a:lnTo>
                  <a:pt x="3474847" y="26974"/>
                </a:lnTo>
                <a:lnTo>
                  <a:pt x="3482682" y="34810"/>
                </a:lnTo>
                <a:lnTo>
                  <a:pt x="3501834" y="34810"/>
                </a:lnTo>
                <a:lnTo>
                  <a:pt x="3509657" y="26974"/>
                </a:lnTo>
                <a:lnTo>
                  <a:pt x="3509657" y="7835"/>
                </a:lnTo>
                <a:lnTo>
                  <a:pt x="3501834" y="0"/>
                </a:lnTo>
                <a:close/>
              </a:path>
              <a:path w="4344035" h="34925">
                <a:moveTo>
                  <a:pt x="3571443" y="0"/>
                </a:moveTo>
                <a:lnTo>
                  <a:pt x="3552151" y="0"/>
                </a:lnTo>
                <a:lnTo>
                  <a:pt x="3544328" y="7835"/>
                </a:lnTo>
                <a:lnTo>
                  <a:pt x="3544328" y="26974"/>
                </a:lnTo>
                <a:lnTo>
                  <a:pt x="3552151" y="34810"/>
                </a:lnTo>
                <a:lnTo>
                  <a:pt x="3571443" y="34810"/>
                </a:lnTo>
                <a:lnTo>
                  <a:pt x="3579126" y="26974"/>
                </a:lnTo>
                <a:lnTo>
                  <a:pt x="3579126" y="7835"/>
                </a:lnTo>
                <a:lnTo>
                  <a:pt x="3571443" y="0"/>
                </a:lnTo>
                <a:close/>
              </a:path>
              <a:path w="4344035" h="34925">
                <a:moveTo>
                  <a:pt x="3640912" y="0"/>
                </a:moveTo>
                <a:lnTo>
                  <a:pt x="3621620" y="0"/>
                </a:lnTo>
                <a:lnTo>
                  <a:pt x="3613797" y="7835"/>
                </a:lnTo>
                <a:lnTo>
                  <a:pt x="3613797" y="26974"/>
                </a:lnTo>
                <a:lnTo>
                  <a:pt x="3621620" y="34810"/>
                </a:lnTo>
                <a:lnTo>
                  <a:pt x="3640912" y="34810"/>
                </a:lnTo>
                <a:lnTo>
                  <a:pt x="3648608" y="26974"/>
                </a:lnTo>
                <a:lnTo>
                  <a:pt x="3648608" y="7835"/>
                </a:lnTo>
                <a:lnTo>
                  <a:pt x="3640912" y="0"/>
                </a:lnTo>
                <a:close/>
              </a:path>
              <a:path w="4344035" h="34925">
                <a:moveTo>
                  <a:pt x="3710393" y="0"/>
                </a:moveTo>
                <a:lnTo>
                  <a:pt x="3691102" y="0"/>
                </a:lnTo>
                <a:lnTo>
                  <a:pt x="3683266" y="7835"/>
                </a:lnTo>
                <a:lnTo>
                  <a:pt x="3683266" y="26974"/>
                </a:lnTo>
                <a:lnTo>
                  <a:pt x="3691102" y="34810"/>
                </a:lnTo>
                <a:lnTo>
                  <a:pt x="3710393" y="34810"/>
                </a:lnTo>
                <a:lnTo>
                  <a:pt x="3718217" y="26974"/>
                </a:lnTo>
                <a:lnTo>
                  <a:pt x="3718217" y="7835"/>
                </a:lnTo>
                <a:lnTo>
                  <a:pt x="3710393" y="0"/>
                </a:lnTo>
                <a:close/>
              </a:path>
              <a:path w="4344035" h="34925">
                <a:moveTo>
                  <a:pt x="3779862" y="0"/>
                </a:moveTo>
                <a:lnTo>
                  <a:pt x="3760571" y="0"/>
                </a:lnTo>
                <a:lnTo>
                  <a:pt x="3752888" y="7835"/>
                </a:lnTo>
                <a:lnTo>
                  <a:pt x="3752888" y="26974"/>
                </a:lnTo>
                <a:lnTo>
                  <a:pt x="3760571" y="34810"/>
                </a:lnTo>
                <a:lnTo>
                  <a:pt x="3779862" y="34810"/>
                </a:lnTo>
                <a:lnTo>
                  <a:pt x="3787686" y="26974"/>
                </a:lnTo>
                <a:lnTo>
                  <a:pt x="3787686" y="7835"/>
                </a:lnTo>
                <a:lnTo>
                  <a:pt x="3779862" y="0"/>
                </a:lnTo>
                <a:close/>
              </a:path>
              <a:path w="4344035" h="34925">
                <a:moveTo>
                  <a:pt x="3849331" y="0"/>
                </a:moveTo>
                <a:lnTo>
                  <a:pt x="3830180" y="0"/>
                </a:lnTo>
                <a:lnTo>
                  <a:pt x="3822357" y="7835"/>
                </a:lnTo>
                <a:lnTo>
                  <a:pt x="3822357" y="26974"/>
                </a:lnTo>
                <a:lnTo>
                  <a:pt x="3830180" y="34810"/>
                </a:lnTo>
                <a:lnTo>
                  <a:pt x="3849331" y="34810"/>
                </a:lnTo>
                <a:lnTo>
                  <a:pt x="3857167" y="26974"/>
                </a:lnTo>
                <a:lnTo>
                  <a:pt x="3857167" y="7835"/>
                </a:lnTo>
                <a:lnTo>
                  <a:pt x="3849331" y="0"/>
                </a:lnTo>
                <a:close/>
              </a:path>
              <a:path w="4344035" h="34925">
                <a:moveTo>
                  <a:pt x="3918813" y="0"/>
                </a:moveTo>
                <a:lnTo>
                  <a:pt x="3899662" y="0"/>
                </a:lnTo>
                <a:lnTo>
                  <a:pt x="3891826" y="7835"/>
                </a:lnTo>
                <a:lnTo>
                  <a:pt x="3891826" y="26974"/>
                </a:lnTo>
                <a:lnTo>
                  <a:pt x="3899662" y="34810"/>
                </a:lnTo>
                <a:lnTo>
                  <a:pt x="3918813" y="34810"/>
                </a:lnTo>
                <a:lnTo>
                  <a:pt x="3926636" y="26974"/>
                </a:lnTo>
                <a:lnTo>
                  <a:pt x="3926636" y="7835"/>
                </a:lnTo>
                <a:lnTo>
                  <a:pt x="3918813" y="0"/>
                </a:lnTo>
                <a:close/>
              </a:path>
              <a:path w="4344035" h="34925">
                <a:moveTo>
                  <a:pt x="3988422" y="0"/>
                </a:moveTo>
                <a:lnTo>
                  <a:pt x="3969130" y="0"/>
                </a:lnTo>
                <a:lnTo>
                  <a:pt x="3961307" y="7835"/>
                </a:lnTo>
                <a:lnTo>
                  <a:pt x="3961307" y="26974"/>
                </a:lnTo>
                <a:lnTo>
                  <a:pt x="3969130" y="34810"/>
                </a:lnTo>
                <a:lnTo>
                  <a:pt x="3988422" y="34810"/>
                </a:lnTo>
                <a:lnTo>
                  <a:pt x="3996105" y="26974"/>
                </a:lnTo>
                <a:lnTo>
                  <a:pt x="3996105" y="7835"/>
                </a:lnTo>
                <a:lnTo>
                  <a:pt x="3988422" y="0"/>
                </a:lnTo>
                <a:close/>
              </a:path>
              <a:path w="4344035" h="34925">
                <a:moveTo>
                  <a:pt x="4057891" y="0"/>
                </a:moveTo>
                <a:lnTo>
                  <a:pt x="4038600" y="0"/>
                </a:lnTo>
                <a:lnTo>
                  <a:pt x="4030776" y="7835"/>
                </a:lnTo>
                <a:lnTo>
                  <a:pt x="4030776" y="26974"/>
                </a:lnTo>
                <a:lnTo>
                  <a:pt x="4038600" y="34810"/>
                </a:lnTo>
                <a:lnTo>
                  <a:pt x="4057891" y="34810"/>
                </a:lnTo>
                <a:lnTo>
                  <a:pt x="4065587" y="26974"/>
                </a:lnTo>
                <a:lnTo>
                  <a:pt x="4065587" y="7835"/>
                </a:lnTo>
                <a:lnTo>
                  <a:pt x="4057891" y="0"/>
                </a:lnTo>
                <a:close/>
              </a:path>
              <a:path w="4344035" h="34925">
                <a:moveTo>
                  <a:pt x="4127373" y="0"/>
                </a:moveTo>
                <a:lnTo>
                  <a:pt x="4108081" y="0"/>
                </a:lnTo>
                <a:lnTo>
                  <a:pt x="4100385" y="7835"/>
                </a:lnTo>
                <a:lnTo>
                  <a:pt x="4100385" y="26974"/>
                </a:lnTo>
                <a:lnTo>
                  <a:pt x="4108081" y="34810"/>
                </a:lnTo>
                <a:lnTo>
                  <a:pt x="4127373" y="34810"/>
                </a:lnTo>
                <a:lnTo>
                  <a:pt x="4135183" y="26974"/>
                </a:lnTo>
                <a:lnTo>
                  <a:pt x="4135183" y="7835"/>
                </a:lnTo>
                <a:lnTo>
                  <a:pt x="4127373" y="0"/>
                </a:lnTo>
                <a:close/>
              </a:path>
              <a:path w="4344035" h="34925">
                <a:moveTo>
                  <a:pt x="4196829" y="0"/>
                </a:moveTo>
                <a:lnTo>
                  <a:pt x="4177550" y="0"/>
                </a:lnTo>
                <a:lnTo>
                  <a:pt x="4169867" y="7835"/>
                </a:lnTo>
                <a:lnTo>
                  <a:pt x="4169867" y="26974"/>
                </a:lnTo>
                <a:lnTo>
                  <a:pt x="4177550" y="34810"/>
                </a:lnTo>
                <a:lnTo>
                  <a:pt x="4196829" y="34810"/>
                </a:lnTo>
                <a:lnTo>
                  <a:pt x="4204652" y="26974"/>
                </a:lnTo>
                <a:lnTo>
                  <a:pt x="4204652" y="7835"/>
                </a:lnTo>
                <a:lnTo>
                  <a:pt x="4196829" y="0"/>
                </a:lnTo>
                <a:close/>
              </a:path>
              <a:path w="4344035" h="34925">
                <a:moveTo>
                  <a:pt x="4266298" y="0"/>
                </a:moveTo>
                <a:lnTo>
                  <a:pt x="4247146" y="0"/>
                </a:lnTo>
                <a:lnTo>
                  <a:pt x="4239323" y="7835"/>
                </a:lnTo>
                <a:lnTo>
                  <a:pt x="4239323" y="26974"/>
                </a:lnTo>
                <a:lnTo>
                  <a:pt x="4247146" y="34810"/>
                </a:lnTo>
                <a:lnTo>
                  <a:pt x="4266298" y="34810"/>
                </a:lnTo>
                <a:lnTo>
                  <a:pt x="4274134" y="26974"/>
                </a:lnTo>
                <a:lnTo>
                  <a:pt x="4274134" y="7835"/>
                </a:lnTo>
                <a:lnTo>
                  <a:pt x="4266298" y="0"/>
                </a:lnTo>
                <a:close/>
              </a:path>
              <a:path w="4344035" h="34925">
                <a:moveTo>
                  <a:pt x="4335780" y="0"/>
                </a:moveTo>
                <a:lnTo>
                  <a:pt x="4316628" y="0"/>
                </a:lnTo>
                <a:lnTo>
                  <a:pt x="4308792" y="7835"/>
                </a:lnTo>
                <a:lnTo>
                  <a:pt x="4308792" y="26974"/>
                </a:lnTo>
                <a:lnTo>
                  <a:pt x="4316628" y="34810"/>
                </a:lnTo>
                <a:lnTo>
                  <a:pt x="4335780" y="34810"/>
                </a:lnTo>
                <a:lnTo>
                  <a:pt x="4343603" y="26974"/>
                </a:lnTo>
                <a:lnTo>
                  <a:pt x="4343603" y="7835"/>
                </a:lnTo>
                <a:lnTo>
                  <a:pt x="4335780" y="0"/>
                </a:lnTo>
                <a:close/>
              </a:path>
            </a:pathLst>
          </a:custGeom>
          <a:solidFill>
            <a:srgbClr val="009E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607683" y="5747036"/>
            <a:ext cx="907415" cy="737870"/>
          </a:xfrm>
          <a:custGeom>
            <a:avLst/>
            <a:gdLst/>
            <a:ahLst/>
            <a:cxnLst/>
            <a:rect l="l" t="t" r="r" b="b"/>
            <a:pathLst>
              <a:path w="907415" h="737870">
                <a:moveTo>
                  <a:pt x="245819" y="203914"/>
                </a:moveTo>
                <a:lnTo>
                  <a:pt x="181872" y="223316"/>
                </a:lnTo>
                <a:lnTo>
                  <a:pt x="151601" y="248854"/>
                </a:lnTo>
                <a:lnTo>
                  <a:pt x="120460" y="284438"/>
                </a:lnTo>
                <a:lnTo>
                  <a:pt x="91514" y="327993"/>
                </a:lnTo>
                <a:lnTo>
                  <a:pt x="67834" y="377447"/>
                </a:lnTo>
                <a:lnTo>
                  <a:pt x="52486" y="430725"/>
                </a:lnTo>
                <a:lnTo>
                  <a:pt x="48539" y="485754"/>
                </a:lnTo>
                <a:lnTo>
                  <a:pt x="40373" y="485754"/>
                </a:lnTo>
                <a:lnTo>
                  <a:pt x="0" y="716475"/>
                </a:lnTo>
                <a:lnTo>
                  <a:pt x="2590" y="723777"/>
                </a:lnTo>
                <a:lnTo>
                  <a:pt x="12738" y="734610"/>
                </a:lnTo>
                <a:lnTo>
                  <a:pt x="19850" y="737684"/>
                </a:lnTo>
                <a:lnTo>
                  <a:pt x="257898" y="737684"/>
                </a:lnTo>
                <a:lnTo>
                  <a:pt x="264998" y="734610"/>
                </a:lnTo>
                <a:lnTo>
                  <a:pt x="275145" y="723777"/>
                </a:lnTo>
                <a:lnTo>
                  <a:pt x="277748" y="716475"/>
                </a:lnTo>
                <a:lnTo>
                  <a:pt x="275601" y="684014"/>
                </a:lnTo>
                <a:lnTo>
                  <a:pt x="55930" y="684014"/>
                </a:lnTo>
                <a:lnTo>
                  <a:pt x="65493" y="539437"/>
                </a:lnTo>
                <a:lnTo>
                  <a:pt x="266039" y="539437"/>
                </a:lnTo>
                <a:lnTo>
                  <a:pt x="263715" y="504309"/>
                </a:lnTo>
                <a:lnTo>
                  <a:pt x="260908" y="498505"/>
                </a:lnTo>
                <a:lnTo>
                  <a:pt x="256679" y="494098"/>
                </a:lnTo>
                <a:lnTo>
                  <a:pt x="268219" y="485716"/>
                </a:lnTo>
                <a:lnTo>
                  <a:pt x="173875" y="485716"/>
                </a:lnTo>
                <a:lnTo>
                  <a:pt x="102120" y="485678"/>
                </a:lnTo>
                <a:lnTo>
                  <a:pt x="106214" y="432848"/>
                </a:lnTo>
                <a:lnTo>
                  <a:pt x="123156" y="382357"/>
                </a:lnTo>
                <a:lnTo>
                  <a:pt x="148121" y="337089"/>
                </a:lnTo>
                <a:lnTo>
                  <a:pt x="176288" y="299934"/>
                </a:lnTo>
                <a:lnTo>
                  <a:pt x="222935" y="261510"/>
                </a:lnTo>
                <a:lnTo>
                  <a:pt x="255889" y="257633"/>
                </a:lnTo>
                <a:lnTo>
                  <a:pt x="319015" y="257633"/>
                </a:lnTo>
                <a:lnTo>
                  <a:pt x="320674" y="255884"/>
                </a:lnTo>
                <a:lnTo>
                  <a:pt x="323215" y="249140"/>
                </a:lnTo>
                <a:lnTo>
                  <a:pt x="338814" y="218840"/>
                </a:lnTo>
                <a:lnTo>
                  <a:pt x="348749" y="207256"/>
                </a:lnTo>
                <a:lnTo>
                  <a:pt x="283349" y="207256"/>
                </a:lnTo>
                <a:lnTo>
                  <a:pt x="264669" y="204423"/>
                </a:lnTo>
                <a:lnTo>
                  <a:pt x="245819" y="203914"/>
                </a:lnTo>
                <a:close/>
              </a:path>
              <a:path w="907415" h="737870">
                <a:moveTo>
                  <a:pt x="266039" y="539437"/>
                </a:moveTo>
                <a:lnTo>
                  <a:pt x="212242" y="539437"/>
                </a:lnTo>
                <a:lnTo>
                  <a:pt x="221792" y="684014"/>
                </a:lnTo>
                <a:lnTo>
                  <a:pt x="275601" y="684014"/>
                </a:lnTo>
                <a:lnTo>
                  <a:pt x="266039" y="539437"/>
                </a:lnTo>
                <a:close/>
              </a:path>
              <a:path w="907415" h="737870">
                <a:moveTo>
                  <a:pt x="777095" y="455250"/>
                </a:moveTo>
                <a:lnTo>
                  <a:pt x="322829" y="455250"/>
                </a:lnTo>
                <a:lnTo>
                  <a:pt x="337934" y="457623"/>
                </a:lnTo>
                <a:lnTo>
                  <a:pt x="377841" y="481319"/>
                </a:lnTo>
                <a:lnTo>
                  <a:pt x="421705" y="495028"/>
                </a:lnTo>
                <a:lnTo>
                  <a:pt x="467523" y="498378"/>
                </a:lnTo>
                <a:lnTo>
                  <a:pt x="513295" y="490999"/>
                </a:lnTo>
                <a:lnTo>
                  <a:pt x="529002" y="485815"/>
                </a:lnTo>
                <a:lnTo>
                  <a:pt x="544094" y="479417"/>
                </a:lnTo>
                <a:lnTo>
                  <a:pt x="558542" y="471818"/>
                </a:lnTo>
                <a:lnTo>
                  <a:pt x="572312" y="463034"/>
                </a:lnTo>
                <a:lnTo>
                  <a:pt x="757656" y="463034"/>
                </a:lnTo>
                <a:lnTo>
                  <a:pt x="777095" y="455250"/>
                </a:lnTo>
                <a:close/>
              </a:path>
              <a:path w="907415" h="737870">
                <a:moveTo>
                  <a:pt x="331932" y="401127"/>
                </a:moveTo>
                <a:lnTo>
                  <a:pt x="293406" y="408560"/>
                </a:lnTo>
                <a:lnTo>
                  <a:pt x="255811" y="428819"/>
                </a:lnTo>
                <a:lnTo>
                  <a:pt x="220713" y="453966"/>
                </a:lnTo>
                <a:lnTo>
                  <a:pt x="208206" y="463275"/>
                </a:lnTo>
                <a:lnTo>
                  <a:pt x="196146" y="471941"/>
                </a:lnTo>
                <a:lnTo>
                  <a:pt x="184660" y="479556"/>
                </a:lnTo>
                <a:lnTo>
                  <a:pt x="173875" y="485716"/>
                </a:lnTo>
                <a:lnTo>
                  <a:pt x="268219" y="485716"/>
                </a:lnTo>
                <a:lnTo>
                  <a:pt x="280221" y="476997"/>
                </a:lnTo>
                <a:lnTo>
                  <a:pt x="302931" y="462878"/>
                </a:lnTo>
                <a:lnTo>
                  <a:pt x="322829" y="455250"/>
                </a:lnTo>
                <a:lnTo>
                  <a:pt x="777095" y="455250"/>
                </a:lnTo>
                <a:lnTo>
                  <a:pt x="778680" y="454615"/>
                </a:lnTo>
                <a:lnTo>
                  <a:pt x="793473" y="444888"/>
                </a:lnTo>
                <a:lnTo>
                  <a:pt x="464941" y="444888"/>
                </a:lnTo>
                <a:lnTo>
                  <a:pt x="431579" y="442466"/>
                </a:lnTo>
                <a:lnTo>
                  <a:pt x="399524" y="432271"/>
                </a:lnTo>
                <a:lnTo>
                  <a:pt x="369823" y="414456"/>
                </a:lnTo>
                <a:lnTo>
                  <a:pt x="331932" y="401127"/>
                </a:lnTo>
                <a:close/>
              </a:path>
              <a:path w="907415" h="737870">
                <a:moveTo>
                  <a:pt x="757656" y="463034"/>
                </a:moveTo>
                <a:lnTo>
                  <a:pt x="572312" y="463034"/>
                </a:lnTo>
                <a:lnTo>
                  <a:pt x="611423" y="475850"/>
                </a:lnTo>
                <a:lnTo>
                  <a:pt x="651841" y="481799"/>
                </a:lnTo>
                <a:lnTo>
                  <a:pt x="692758" y="480798"/>
                </a:lnTo>
                <a:lnTo>
                  <a:pt x="733361" y="472762"/>
                </a:lnTo>
                <a:lnTo>
                  <a:pt x="757656" y="463034"/>
                </a:lnTo>
                <a:close/>
              </a:path>
              <a:path w="907415" h="737870">
                <a:moveTo>
                  <a:pt x="565948" y="405182"/>
                </a:moveTo>
                <a:lnTo>
                  <a:pt x="558456" y="407146"/>
                </a:lnTo>
                <a:lnTo>
                  <a:pt x="551713" y="411268"/>
                </a:lnTo>
                <a:lnTo>
                  <a:pt x="539619" y="420368"/>
                </a:lnTo>
                <a:lnTo>
                  <a:pt x="526700" y="428104"/>
                </a:lnTo>
                <a:lnTo>
                  <a:pt x="513001" y="434452"/>
                </a:lnTo>
                <a:lnTo>
                  <a:pt x="498563" y="439386"/>
                </a:lnTo>
                <a:lnTo>
                  <a:pt x="464941" y="444888"/>
                </a:lnTo>
                <a:lnTo>
                  <a:pt x="793473" y="444888"/>
                </a:lnTo>
                <a:lnTo>
                  <a:pt x="818293" y="428568"/>
                </a:lnTo>
                <a:lnTo>
                  <a:pt x="819116" y="427758"/>
                </a:lnTo>
                <a:lnTo>
                  <a:pt x="683666" y="427758"/>
                </a:lnTo>
                <a:lnTo>
                  <a:pt x="648589" y="427694"/>
                </a:lnTo>
                <a:lnTo>
                  <a:pt x="614139" y="421065"/>
                </a:lnTo>
                <a:lnTo>
                  <a:pt x="581164" y="407954"/>
                </a:lnTo>
                <a:lnTo>
                  <a:pt x="573685" y="405432"/>
                </a:lnTo>
                <a:lnTo>
                  <a:pt x="565948" y="405182"/>
                </a:lnTo>
                <a:close/>
              </a:path>
              <a:path w="907415" h="737870">
                <a:moveTo>
                  <a:pt x="817488" y="52996"/>
                </a:moveTo>
                <a:lnTo>
                  <a:pt x="664771" y="52996"/>
                </a:lnTo>
                <a:lnTo>
                  <a:pt x="713051" y="58888"/>
                </a:lnTo>
                <a:lnTo>
                  <a:pt x="757650" y="76666"/>
                </a:lnTo>
                <a:lnTo>
                  <a:pt x="796338" y="105094"/>
                </a:lnTo>
                <a:lnTo>
                  <a:pt x="826890" y="142936"/>
                </a:lnTo>
                <a:lnTo>
                  <a:pt x="847077" y="188955"/>
                </a:lnTo>
                <a:lnTo>
                  <a:pt x="854368" y="238693"/>
                </a:lnTo>
                <a:lnTo>
                  <a:pt x="848527" y="286992"/>
                </a:lnTo>
                <a:lnTo>
                  <a:pt x="830789" y="331620"/>
                </a:lnTo>
                <a:lnTo>
                  <a:pt x="802387" y="370348"/>
                </a:lnTo>
                <a:lnTo>
                  <a:pt x="764555" y="400943"/>
                </a:lnTo>
                <a:lnTo>
                  <a:pt x="718527" y="421174"/>
                </a:lnTo>
                <a:lnTo>
                  <a:pt x="683666" y="427758"/>
                </a:lnTo>
                <a:lnTo>
                  <a:pt x="819116" y="427758"/>
                </a:lnTo>
                <a:lnTo>
                  <a:pt x="851532" y="395829"/>
                </a:lnTo>
                <a:lnTo>
                  <a:pt x="877725" y="357611"/>
                </a:lnTo>
                <a:lnTo>
                  <a:pt x="896205" y="315123"/>
                </a:lnTo>
                <a:lnTo>
                  <a:pt x="906300" y="269576"/>
                </a:lnTo>
                <a:lnTo>
                  <a:pt x="907344" y="222180"/>
                </a:lnTo>
                <a:lnTo>
                  <a:pt x="898664" y="174147"/>
                </a:lnTo>
                <a:lnTo>
                  <a:pt x="880555" y="128847"/>
                </a:lnTo>
                <a:lnTo>
                  <a:pt x="854544" y="89236"/>
                </a:lnTo>
                <a:lnTo>
                  <a:pt x="821839" y="55984"/>
                </a:lnTo>
                <a:lnTo>
                  <a:pt x="817488" y="52996"/>
                </a:lnTo>
                <a:close/>
              </a:path>
              <a:path w="907415" h="737870">
                <a:moveTo>
                  <a:pt x="319015" y="257633"/>
                </a:moveTo>
                <a:lnTo>
                  <a:pt x="255889" y="257633"/>
                </a:lnTo>
                <a:lnTo>
                  <a:pt x="272259" y="259781"/>
                </a:lnTo>
                <a:lnTo>
                  <a:pt x="288251" y="264634"/>
                </a:lnTo>
                <a:lnTo>
                  <a:pt x="294906" y="267276"/>
                </a:lnTo>
                <a:lnTo>
                  <a:pt x="302386" y="267123"/>
                </a:lnTo>
                <a:lnTo>
                  <a:pt x="315544" y="261294"/>
                </a:lnTo>
                <a:lnTo>
                  <a:pt x="319015" y="257633"/>
                </a:lnTo>
                <a:close/>
              </a:path>
              <a:path w="907415" h="737870">
                <a:moveTo>
                  <a:pt x="452793" y="101647"/>
                </a:moveTo>
                <a:lnTo>
                  <a:pt x="404253" y="109262"/>
                </a:lnTo>
                <a:lnTo>
                  <a:pt x="366958" y="124184"/>
                </a:lnTo>
                <a:lnTo>
                  <a:pt x="333729" y="146086"/>
                </a:lnTo>
                <a:lnTo>
                  <a:pt x="305536" y="174074"/>
                </a:lnTo>
                <a:lnTo>
                  <a:pt x="283349" y="207256"/>
                </a:lnTo>
                <a:lnTo>
                  <a:pt x="348749" y="207256"/>
                </a:lnTo>
                <a:lnTo>
                  <a:pt x="360537" y="193511"/>
                </a:lnTo>
                <a:lnTo>
                  <a:pt x="387540" y="173931"/>
                </a:lnTo>
                <a:lnTo>
                  <a:pt x="418985" y="160875"/>
                </a:lnTo>
                <a:lnTo>
                  <a:pt x="433855" y="157436"/>
                </a:lnTo>
                <a:lnTo>
                  <a:pt x="448844" y="155582"/>
                </a:lnTo>
                <a:lnTo>
                  <a:pt x="463903" y="155324"/>
                </a:lnTo>
                <a:lnTo>
                  <a:pt x="491090" y="155324"/>
                </a:lnTo>
                <a:lnTo>
                  <a:pt x="494280" y="154338"/>
                </a:lnTo>
                <a:lnTo>
                  <a:pt x="500726" y="150024"/>
                </a:lnTo>
                <a:lnTo>
                  <a:pt x="505752" y="143908"/>
                </a:lnTo>
                <a:lnTo>
                  <a:pt x="526740" y="115447"/>
                </a:lnTo>
                <a:lnTo>
                  <a:pt x="541432" y="101833"/>
                </a:lnTo>
                <a:lnTo>
                  <a:pt x="469138" y="101833"/>
                </a:lnTo>
                <a:lnTo>
                  <a:pt x="452793" y="101647"/>
                </a:lnTo>
                <a:close/>
              </a:path>
              <a:path w="907415" h="737870">
                <a:moveTo>
                  <a:pt x="491090" y="155324"/>
                </a:moveTo>
                <a:lnTo>
                  <a:pt x="463903" y="155324"/>
                </a:lnTo>
                <a:lnTo>
                  <a:pt x="478980" y="156671"/>
                </a:lnTo>
                <a:lnTo>
                  <a:pt x="486878" y="156627"/>
                </a:lnTo>
                <a:lnTo>
                  <a:pt x="491090" y="155324"/>
                </a:lnTo>
                <a:close/>
              </a:path>
              <a:path w="907415" h="737870">
                <a:moveTo>
                  <a:pt x="648303" y="0"/>
                </a:moveTo>
                <a:lnTo>
                  <a:pt x="600290" y="8615"/>
                </a:lnTo>
                <a:lnTo>
                  <a:pt x="561695" y="23280"/>
                </a:lnTo>
                <a:lnTo>
                  <a:pt x="526541" y="44032"/>
                </a:lnTo>
                <a:lnTo>
                  <a:pt x="495474" y="70380"/>
                </a:lnTo>
                <a:lnTo>
                  <a:pt x="469138" y="101833"/>
                </a:lnTo>
                <a:lnTo>
                  <a:pt x="541432" y="101833"/>
                </a:lnTo>
                <a:lnTo>
                  <a:pt x="552397" y="91671"/>
                </a:lnTo>
                <a:lnTo>
                  <a:pt x="582052" y="73094"/>
                </a:lnTo>
                <a:lnTo>
                  <a:pt x="615035" y="60228"/>
                </a:lnTo>
                <a:lnTo>
                  <a:pt x="664771" y="52996"/>
                </a:lnTo>
                <a:lnTo>
                  <a:pt x="817488" y="52996"/>
                </a:lnTo>
                <a:lnTo>
                  <a:pt x="783653" y="29763"/>
                </a:lnTo>
                <a:lnTo>
                  <a:pt x="741195" y="11245"/>
                </a:lnTo>
                <a:lnTo>
                  <a:pt x="695675" y="1100"/>
                </a:lnTo>
                <a:lnTo>
                  <a:pt x="648303" y="0"/>
                </a:lnTo>
                <a:close/>
              </a:path>
            </a:pathLst>
          </a:custGeom>
          <a:solidFill>
            <a:srgbClr val="04AB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13">
            <a:extLst>
              <a:ext uri="{FF2B5EF4-FFF2-40B4-BE49-F238E27FC236}">
                <a16:creationId xmlns:a16="http://schemas.microsoft.com/office/drawing/2014/main" id="{520A06E9-3D69-A96F-0256-5BC481611DC8}"/>
              </a:ext>
            </a:extLst>
          </p:cNvPr>
          <p:cNvSpPr txBox="1"/>
          <p:nvPr/>
        </p:nvSpPr>
        <p:spPr>
          <a:xfrm>
            <a:off x="10101413" y="345260"/>
            <a:ext cx="274487" cy="197490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s-ES" sz="12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  <a:endParaRPr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" name="Rectángulo 34">
            <a:extLst>
              <a:ext uri="{FF2B5EF4-FFF2-40B4-BE49-F238E27FC236}">
                <a16:creationId xmlns:a16="http://schemas.microsoft.com/office/drawing/2014/main" id="{14CCFE3A-2DF6-3C69-CA90-FB34FD4B2A41}"/>
              </a:ext>
            </a:extLst>
          </p:cNvPr>
          <p:cNvSpPr/>
          <p:nvPr/>
        </p:nvSpPr>
        <p:spPr>
          <a:xfrm>
            <a:off x="10119173" y="572109"/>
            <a:ext cx="274487" cy="27432"/>
          </a:xfrm>
          <a:prstGeom prst="rect">
            <a:avLst/>
          </a:prstGeom>
          <a:solidFill>
            <a:srgbClr val="009E8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bject 14">
            <a:extLst>
              <a:ext uri="{FF2B5EF4-FFF2-40B4-BE49-F238E27FC236}">
                <a16:creationId xmlns:a16="http://schemas.microsoft.com/office/drawing/2014/main" id="{174AB8CB-22EA-240C-9CF4-31EE6F1135BB}"/>
              </a:ext>
            </a:extLst>
          </p:cNvPr>
          <p:cNvSpPr txBox="1"/>
          <p:nvPr/>
        </p:nvSpPr>
        <p:spPr>
          <a:xfrm>
            <a:off x="508862" y="-152527"/>
            <a:ext cx="856615" cy="205953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300" b="1" spc="-5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endParaRPr sz="133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536128" y="1196086"/>
            <a:ext cx="2594610" cy="33655"/>
          </a:xfrm>
          <a:custGeom>
            <a:avLst/>
            <a:gdLst/>
            <a:ahLst/>
            <a:cxnLst/>
            <a:rect l="l" t="t" r="r" b="b"/>
            <a:pathLst>
              <a:path w="2594610" h="33655">
                <a:moveTo>
                  <a:pt x="2594508" y="0"/>
                </a:moveTo>
                <a:lnTo>
                  <a:pt x="0" y="0"/>
                </a:lnTo>
                <a:lnTo>
                  <a:pt x="0" y="33045"/>
                </a:lnTo>
                <a:lnTo>
                  <a:pt x="2594508" y="33045"/>
                </a:lnTo>
                <a:lnTo>
                  <a:pt x="2594508" y="0"/>
                </a:lnTo>
                <a:close/>
              </a:path>
            </a:pathLst>
          </a:custGeom>
          <a:solidFill>
            <a:srgbClr val="0055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523442" y="350572"/>
            <a:ext cx="5311775" cy="792525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 marR="5080">
              <a:lnSpc>
                <a:spcPts val="2900"/>
              </a:lnSpc>
              <a:spcBef>
                <a:spcPts val="380"/>
              </a:spcBef>
            </a:pPr>
            <a:r>
              <a:rPr sz="2600" b="1" spc="-35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MODELO</a:t>
            </a:r>
            <a:r>
              <a:rPr sz="2600" b="1" spc="-85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600" b="1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2600" b="1" spc="-8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600" b="1" spc="-45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GOBERNANZA,</a:t>
            </a:r>
            <a:r>
              <a:rPr sz="2600" b="1" spc="-8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600" b="1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sz="2600" b="1" spc="-8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600" b="1" spc="-1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SISTEMA </a:t>
            </a:r>
            <a:r>
              <a:rPr sz="2600" b="1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2600" b="1" spc="-9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600" b="1" spc="-4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SEGUIMIENTO</a:t>
            </a:r>
            <a:r>
              <a:rPr sz="2600" b="1" spc="-9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600" b="1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sz="2600" b="1" spc="-9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600" b="1" spc="-1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EVALUACIÓN</a:t>
            </a:r>
            <a:endParaRPr sz="2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08830" y="-154289"/>
            <a:ext cx="935990" cy="2052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300" b="1" spc="-5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  <a:endParaRPr sz="133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462515" y="394296"/>
            <a:ext cx="2488565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</a:t>
            </a:r>
            <a:r>
              <a:rPr sz="10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0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CALIDAD</a:t>
            </a:r>
            <a:r>
              <a:rPr sz="10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</a:t>
            </a:r>
            <a:r>
              <a:rPr sz="1000" b="1" spc="-9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AIRE</a:t>
            </a:r>
            <a:r>
              <a:rPr sz="10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0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EUSKADI</a:t>
            </a:r>
            <a:r>
              <a:rPr sz="1000" b="1" spc="-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spc="-2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2030</a:t>
            </a:r>
            <a:endParaRPr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6410650" y="5314613"/>
            <a:ext cx="4281805" cy="2245995"/>
            <a:chOff x="6410650" y="5314613"/>
            <a:chExt cx="4281805" cy="2245995"/>
          </a:xfrm>
        </p:grpSpPr>
        <p:sp>
          <p:nvSpPr>
            <p:cNvPr id="7" name="object 7"/>
            <p:cNvSpPr/>
            <p:nvPr/>
          </p:nvSpPr>
          <p:spPr>
            <a:xfrm>
              <a:off x="6410650" y="5734164"/>
              <a:ext cx="2681605" cy="1826260"/>
            </a:xfrm>
            <a:custGeom>
              <a:avLst/>
              <a:gdLst/>
              <a:ahLst/>
              <a:cxnLst/>
              <a:rect l="l" t="t" r="r" b="b"/>
              <a:pathLst>
                <a:path w="2681604" h="1826259">
                  <a:moveTo>
                    <a:pt x="855162" y="0"/>
                  </a:moveTo>
                  <a:lnTo>
                    <a:pt x="821143" y="34548"/>
                  </a:lnTo>
                  <a:lnTo>
                    <a:pt x="787814" y="69522"/>
                  </a:lnTo>
                  <a:lnTo>
                    <a:pt x="755165" y="104901"/>
                  </a:lnTo>
                  <a:lnTo>
                    <a:pt x="723196" y="140678"/>
                  </a:lnTo>
                  <a:lnTo>
                    <a:pt x="691908" y="176844"/>
                  </a:lnTo>
                  <a:lnTo>
                    <a:pt x="661300" y="213390"/>
                  </a:lnTo>
                  <a:lnTo>
                    <a:pt x="631372" y="250309"/>
                  </a:lnTo>
                  <a:lnTo>
                    <a:pt x="602124" y="287592"/>
                  </a:lnTo>
                  <a:lnTo>
                    <a:pt x="573556" y="325231"/>
                  </a:lnTo>
                  <a:lnTo>
                    <a:pt x="545669" y="363217"/>
                  </a:lnTo>
                  <a:lnTo>
                    <a:pt x="518461" y="401542"/>
                  </a:lnTo>
                  <a:lnTo>
                    <a:pt x="491934" y="440198"/>
                  </a:lnTo>
                  <a:lnTo>
                    <a:pt x="466087" y="479175"/>
                  </a:lnTo>
                  <a:lnTo>
                    <a:pt x="440921" y="518467"/>
                  </a:lnTo>
                  <a:lnTo>
                    <a:pt x="416434" y="558064"/>
                  </a:lnTo>
                  <a:lnTo>
                    <a:pt x="392628" y="597958"/>
                  </a:lnTo>
                  <a:lnTo>
                    <a:pt x="369501" y="638140"/>
                  </a:lnTo>
                  <a:lnTo>
                    <a:pt x="347055" y="678604"/>
                  </a:lnTo>
                  <a:lnTo>
                    <a:pt x="325290" y="719339"/>
                  </a:lnTo>
                  <a:lnTo>
                    <a:pt x="304204" y="760337"/>
                  </a:lnTo>
                  <a:lnTo>
                    <a:pt x="283798" y="801591"/>
                  </a:lnTo>
                  <a:lnTo>
                    <a:pt x="264073" y="843092"/>
                  </a:lnTo>
                  <a:lnTo>
                    <a:pt x="245028" y="884831"/>
                  </a:lnTo>
                  <a:lnTo>
                    <a:pt x="226663" y="926800"/>
                  </a:lnTo>
                  <a:lnTo>
                    <a:pt x="208978" y="968992"/>
                  </a:lnTo>
                  <a:lnTo>
                    <a:pt x="191974" y="1011396"/>
                  </a:lnTo>
                  <a:lnTo>
                    <a:pt x="175649" y="1054006"/>
                  </a:lnTo>
                  <a:lnTo>
                    <a:pt x="160005" y="1096812"/>
                  </a:lnTo>
                  <a:lnTo>
                    <a:pt x="145041" y="1139806"/>
                  </a:lnTo>
                  <a:lnTo>
                    <a:pt x="130757" y="1182981"/>
                  </a:lnTo>
                  <a:lnTo>
                    <a:pt x="117153" y="1226327"/>
                  </a:lnTo>
                  <a:lnTo>
                    <a:pt x="104230" y="1269836"/>
                  </a:lnTo>
                  <a:lnTo>
                    <a:pt x="91987" y="1313500"/>
                  </a:lnTo>
                  <a:lnTo>
                    <a:pt x="80423" y="1357310"/>
                  </a:lnTo>
                  <a:lnTo>
                    <a:pt x="69540" y="1401259"/>
                  </a:lnTo>
                  <a:lnTo>
                    <a:pt x="59338" y="1445337"/>
                  </a:lnTo>
                  <a:lnTo>
                    <a:pt x="49815" y="1489537"/>
                  </a:lnTo>
                  <a:lnTo>
                    <a:pt x="40973" y="1533849"/>
                  </a:lnTo>
                  <a:lnTo>
                    <a:pt x="32810" y="1578266"/>
                  </a:lnTo>
                  <a:lnTo>
                    <a:pt x="25328" y="1622780"/>
                  </a:lnTo>
                  <a:lnTo>
                    <a:pt x="18526" y="1667381"/>
                  </a:lnTo>
                  <a:lnTo>
                    <a:pt x="12405" y="1712062"/>
                  </a:lnTo>
                  <a:lnTo>
                    <a:pt x="6963" y="1756813"/>
                  </a:lnTo>
                  <a:lnTo>
                    <a:pt x="2202" y="1801628"/>
                  </a:lnTo>
                  <a:lnTo>
                    <a:pt x="0" y="1825840"/>
                  </a:lnTo>
                  <a:lnTo>
                    <a:pt x="2680997" y="1825840"/>
                  </a:lnTo>
                  <a:lnTo>
                    <a:pt x="855162" y="0"/>
                  </a:lnTo>
                  <a:close/>
                </a:path>
              </a:pathLst>
            </a:custGeom>
            <a:solidFill>
              <a:srgbClr val="07A356">
                <a:alpha val="539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050633" y="6682177"/>
              <a:ext cx="3641725" cy="878205"/>
            </a:xfrm>
            <a:custGeom>
              <a:avLst/>
              <a:gdLst/>
              <a:ahLst/>
              <a:cxnLst/>
              <a:rect l="l" t="t" r="r" b="b"/>
              <a:pathLst>
                <a:path w="3641725" h="878204">
                  <a:moveTo>
                    <a:pt x="3641369" y="0"/>
                  </a:moveTo>
                  <a:lnTo>
                    <a:pt x="0" y="158994"/>
                  </a:lnTo>
                  <a:lnTo>
                    <a:pt x="2509" y="207103"/>
                  </a:lnTo>
                  <a:lnTo>
                    <a:pt x="5828" y="254977"/>
                  </a:lnTo>
                  <a:lnTo>
                    <a:pt x="9948" y="302610"/>
                  </a:lnTo>
                  <a:lnTo>
                    <a:pt x="14862" y="349996"/>
                  </a:lnTo>
                  <a:lnTo>
                    <a:pt x="20563" y="397129"/>
                  </a:lnTo>
                  <a:lnTo>
                    <a:pt x="27044" y="444002"/>
                  </a:lnTo>
                  <a:lnTo>
                    <a:pt x="34298" y="490608"/>
                  </a:lnTo>
                  <a:lnTo>
                    <a:pt x="42318" y="536942"/>
                  </a:lnTo>
                  <a:lnTo>
                    <a:pt x="51097" y="582997"/>
                  </a:lnTo>
                  <a:lnTo>
                    <a:pt x="60629" y="628766"/>
                  </a:lnTo>
                  <a:lnTo>
                    <a:pt x="70906" y="674244"/>
                  </a:lnTo>
                  <a:lnTo>
                    <a:pt x="81921" y="719424"/>
                  </a:lnTo>
                  <a:lnTo>
                    <a:pt x="93668" y="764300"/>
                  </a:lnTo>
                  <a:lnTo>
                    <a:pt x="106139" y="808865"/>
                  </a:lnTo>
                  <a:lnTo>
                    <a:pt x="119328" y="853112"/>
                  </a:lnTo>
                  <a:lnTo>
                    <a:pt x="127149" y="877827"/>
                  </a:lnTo>
                  <a:lnTo>
                    <a:pt x="3641369" y="877827"/>
                  </a:lnTo>
                  <a:lnTo>
                    <a:pt x="3641369" y="0"/>
                  </a:lnTo>
                  <a:close/>
                </a:path>
              </a:pathLst>
            </a:custGeom>
            <a:solidFill>
              <a:srgbClr val="009E8A">
                <a:alpha val="46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9125344" y="6191885"/>
              <a:ext cx="1403350" cy="1368425"/>
            </a:xfrm>
            <a:custGeom>
              <a:avLst/>
              <a:gdLst/>
              <a:ahLst/>
              <a:cxnLst/>
              <a:rect l="l" t="t" r="r" b="b"/>
              <a:pathLst>
                <a:path w="1403350" h="1368425">
                  <a:moveTo>
                    <a:pt x="308" y="0"/>
                  </a:moveTo>
                  <a:lnTo>
                    <a:pt x="0" y="0"/>
                  </a:lnTo>
                  <a:lnTo>
                    <a:pt x="0" y="1368120"/>
                  </a:lnTo>
                  <a:lnTo>
                    <a:pt x="1402471" y="1368120"/>
                  </a:lnTo>
                  <a:lnTo>
                    <a:pt x="1402942" y="1342003"/>
                  </a:lnTo>
                  <a:lnTo>
                    <a:pt x="1402093" y="1294890"/>
                  </a:lnTo>
                  <a:lnTo>
                    <a:pt x="1399567" y="1248184"/>
                  </a:lnTo>
                  <a:lnTo>
                    <a:pt x="1395390" y="1201912"/>
                  </a:lnTo>
                  <a:lnTo>
                    <a:pt x="1389590" y="1156101"/>
                  </a:lnTo>
                  <a:lnTo>
                    <a:pt x="1382195" y="1110778"/>
                  </a:lnTo>
                  <a:lnTo>
                    <a:pt x="1373234" y="1065969"/>
                  </a:lnTo>
                  <a:lnTo>
                    <a:pt x="1362733" y="1021702"/>
                  </a:lnTo>
                  <a:lnTo>
                    <a:pt x="1350721" y="978001"/>
                  </a:lnTo>
                  <a:lnTo>
                    <a:pt x="1337225" y="934895"/>
                  </a:lnTo>
                  <a:lnTo>
                    <a:pt x="1322274" y="892409"/>
                  </a:lnTo>
                  <a:lnTo>
                    <a:pt x="1305895" y="850571"/>
                  </a:lnTo>
                  <a:lnTo>
                    <a:pt x="1288116" y="809406"/>
                  </a:lnTo>
                  <a:lnTo>
                    <a:pt x="1268964" y="768942"/>
                  </a:lnTo>
                  <a:lnTo>
                    <a:pt x="1248468" y="729205"/>
                  </a:lnTo>
                  <a:lnTo>
                    <a:pt x="1226656" y="690222"/>
                  </a:lnTo>
                  <a:lnTo>
                    <a:pt x="1203555" y="652019"/>
                  </a:lnTo>
                  <a:lnTo>
                    <a:pt x="1179193" y="614624"/>
                  </a:lnTo>
                  <a:lnTo>
                    <a:pt x="1153597" y="578062"/>
                  </a:lnTo>
                  <a:lnTo>
                    <a:pt x="1126797" y="542360"/>
                  </a:lnTo>
                  <a:lnTo>
                    <a:pt x="1098819" y="507544"/>
                  </a:lnTo>
                  <a:lnTo>
                    <a:pt x="1069691" y="473643"/>
                  </a:lnTo>
                  <a:lnTo>
                    <a:pt x="1039442" y="440681"/>
                  </a:lnTo>
                  <a:lnTo>
                    <a:pt x="1008099" y="408686"/>
                  </a:lnTo>
                  <a:lnTo>
                    <a:pt x="975689" y="377684"/>
                  </a:lnTo>
                  <a:lnTo>
                    <a:pt x="942241" y="347702"/>
                  </a:lnTo>
                  <a:lnTo>
                    <a:pt x="907783" y="318767"/>
                  </a:lnTo>
                  <a:lnTo>
                    <a:pt x="872341" y="290905"/>
                  </a:lnTo>
                  <a:lnTo>
                    <a:pt x="835945" y="264142"/>
                  </a:lnTo>
                  <a:lnTo>
                    <a:pt x="798622" y="238506"/>
                  </a:lnTo>
                  <a:lnTo>
                    <a:pt x="760400" y="214023"/>
                  </a:lnTo>
                  <a:lnTo>
                    <a:pt x="721306" y="190719"/>
                  </a:lnTo>
                  <a:lnTo>
                    <a:pt x="681369" y="168621"/>
                  </a:lnTo>
                  <a:lnTo>
                    <a:pt x="640616" y="147757"/>
                  </a:lnTo>
                  <a:lnTo>
                    <a:pt x="599075" y="128151"/>
                  </a:lnTo>
                  <a:lnTo>
                    <a:pt x="556774" y="109832"/>
                  </a:lnTo>
                  <a:lnTo>
                    <a:pt x="513740" y="92825"/>
                  </a:lnTo>
                  <a:lnTo>
                    <a:pt x="470002" y="77157"/>
                  </a:lnTo>
                  <a:lnTo>
                    <a:pt x="425588" y="62856"/>
                  </a:lnTo>
                  <a:lnTo>
                    <a:pt x="380524" y="49946"/>
                  </a:lnTo>
                  <a:lnTo>
                    <a:pt x="334840" y="38456"/>
                  </a:lnTo>
                  <a:lnTo>
                    <a:pt x="288562" y="28412"/>
                  </a:lnTo>
                  <a:lnTo>
                    <a:pt x="241719" y="19840"/>
                  </a:lnTo>
                  <a:lnTo>
                    <a:pt x="194339" y="12766"/>
                  </a:lnTo>
                  <a:lnTo>
                    <a:pt x="146449" y="7219"/>
                  </a:lnTo>
                  <a:lnTo>
                    <a:pt x="98077" y="3223"/>
                  </a:lnTo>
                  <a:lnTo>
                    <a:pt x="49251" y="806"/>
                  </a:lnTo>
                  <a:lnTo>
                    <a:pt x="308" y="0"/>
                  </a:lnTo>
                  <a:close/>
                </a:path>
              </a:pathLst>
            </a:custGeom>
            <a:solidFill>
              <a:srgbClr val="0055A2">
                <a:alpha val="50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9099457" y="5735396"/>
              <a:ext cx="1592580" cy="1824989"/>
            </a:xfrm>
            <a:custGeom>
              <a:avLst/>
              <a:gdLst/>
              <a:ahLst/>
              <a:cxnLst/>
              <a:rect l="l" t="t" r="r" b="b"/>
              <a:pathLst>
                <a:path w="1592579" h="1824990">
                  <a:moveTo>
                    <a:pt x="404580" y="0"/>
                  </a:moveTo>
                  <a:lnTo>
                    <a:pt x="0" y="1824609"/>
                  </a:lnTo>
                  <a:lnTo>
                    <a:pt x="1592545" y="1824609"/>
                  </a:lnTo>
                  <a:lnTo>
                    <a:pt x="1592545" y="1111907"/>
                  </a:lnTo>
                  <a:lnTo>
                    <a:pt x="1570739" y="1042813"/>
                  </a:lnTo>
                  <a:lnTo>
                    <a:pt x="1555603" y="1000627"/>
                  </a:lnTo>
                  <a:lnTo>
                    <a:pt x="1539310" y="958928"/>
                  </a:lnTo>
                  <a:lnTo>
                    <a:pt x="1521876" y="917741"/>
                  </a:lnTo>
                  <a:lnTo>
                    <a:pt x="1503315" y="877089"/>
                  </a:lnTo>
                  <a:lnTo>
                    <a:pt x="1483643" y="836997"/>
                  </a:lnTo>
                  <a:lnTo>
                    <a:pt x="1462875" y="797486"/>
                  </a:lnTo>
                  <a:lnTo>
                    <a:pt x="1441025" y="758582"/>
                  </a:lnTo>
                  <a:lnTo>
                    <a:pt x="1418109" y="720307"/>
                  </a:lnTo>
                  <a:lnTo>
                    <a:pt x="1394141" y="682686"/>
                  </a:lnTo>
                  <a:lnTo>
                    <a:pt x="1369137" y="645741"/>
                  </a:lnTo>
                  <a:lnTo>
                    <a:pt x="1343112" y="609496"/>
                  </a:lnTo>
                  <a:lnTo>
                    <a:pt x="1316081" y="573976"/>
                  </a:lnTo>
                  <a:lnTo>
                    <a:pt x="1288058" y="539203"/>
                  </a:lnTo>
                  <a:lnTo>
                    <a:pt x="1259059" y="505201"/>
                  </a:lnTo>
                  <a:lnTo>
                    <a:pt x="1229099" y="471994"/>
                  </a:lnTo>
                  <a:lnTo>
                    <a:pt x="1198193" y="439605"/>
                  </a:lnTo>
                  <a:lnTo>
                    <a:pt x="1166356" y="408058"/>
                  </a:lnTo>
                  <a:lnTo>
                    <a:pt x="1133602" y="377376"/>
                  </a:lnTo>
                  <a:lnTo>
                    <a:pt x="1099948" y="347584"/>
                  </a:lnTo>
                  <a:lnTo>
                    <a:pt x="1065407" y="318704"/>
                  </a:lnTo>
                  <a:lnTo>
                    <a:pt x="1029996" y="290760"/>
                  </a:lnTo>
                  <a:lnTo>
                    <a:pt x="993728" y="263776"/>
                  </a:lnTo>
                  <a:lnTo>
                    <a:pt x="956620" y="237776"/>
                  </a:lnTo>
                  <a:lnTo>
                    <a:pt x="918685" y="212782"/>
                  </a:lnTo>
                  <a:lnTo>
                    <a:pt x="879940" y="188819"/>
                  </a:lnTo>
                  <a:lnTo>
                    <a:pt x="840399" y="165910"/>
                  </a:lnTo>
                  <a:lnTo>
                    <a:pt x="800076" y="144078"/>
                  </a:lnTo>
                  <a:lnTo>
                    <a:pt x="758988" y="123348"/>
                  </a:lnTo>
                  <a:lnTo>
                    <a:pt x="717149" y="103743"/>
                  </a:lnTo>
                  <a:lnTo>
                    <a:pt x="674575" y="85286"/>
                  </a:lnTo>
                  <a:lnTo>
                    <a:pt x="631279" y="68002"/>
                  </a:lnTo>
                  <a:lnTo>
                    <a:pt x="587278" y="51913"/>
                  </a:lnTo>
                  <a:lnTo>
                    <a:pt x="542586" y="37043"/>
                  </a:lnTo>
                  <a:lnTo>
                    <a:pt x="497218" y="23416"/>
                  </a:lnTo>
                  <a:lnTo>
                    <a:pt x="451190" y="11055"/>
                  </a:lnTo>
                  <a:lnTo>
                    <a:pt x="404580" y="0"/>
                  </a:lnTo>
                  <a:close/>
                </a:path>
              </a:pathLst>
            </a:custGeom>
            <a:solidFill>
              <a:srgbClr val="0573B1">
                <a:alpha val="33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8958482" y="5436638"/>
              <a:ext cx="1733550" cy="2123440"/>
            </a:xfrm>
            <a:custGeom>
              <a:avLst/>
              <a:gdLst/>
              <a:ahLst/>
              <a:cxnLst/>
              <a:rect l="l" t="t" r="r" b="b"/>
              <a:pathLst>
                <a:path w="1733550" h="2123440">
                  <a:moveTo>
                    <a:pt x="990145" y="0"/>
                  </a:moveTo>
                  <a:lnTo>
                    <a:pt x="0" y="2123366"/>
                  </a:lnTo>
                  <a:lnTo>
                    <a:pt x="1733519" y="2123366"/>
                  </a:lnTo>
                  <a:lnTo>
                    <a:pt x="1733519" y="644373"/>
                  </a:lnTo>
                  <a:lnTo>
                    <a:pt x="1723714" y="629242"/>
                  </a:lnTo>
                  <a:lnTo>
                    <a:pt x="1698066" y="591780"/>
                  </a:lnTo>
                  <a:lnTo>
                    <a:pt x="1671439" y="554930"/>
                  </a:lnTo>
                  <a:lnTo>
                    <a:pt x="1643843" y="518715"/>
                  </a:lnTo>
                  <a:lnTo>
                    <a:pt x="1615284" y="483157"/>
                  </a:lnTo>
                  <a:lnTo>
                    <a:pt x="1585770" y="448276"/>
                  </a:lnTo>
                  <a:lnTo>
                    <a:pt x="1555310" y="414094"/>
                  </a:lnTo>
                  <a:lnTo>
                    <a:pt x="1523910" y="380634"/>
                  </a:lnTo>
                  <a:lnTo>
                    <a:pt x="1491580" y="347916"/>
                  </a:lnTo>
                  <a:lnTo>
                    <a:pt x="1458327" y="315963"/>
                  </a:lnTo>
                  <a:lnTo>
                    <a:pt x="1424158" y="284795"/>
                  </a:lnTo>
                  <a:lnTo>
                    <a:pt x="1389082" y="254435"/>
                  </a:lnTo>
                  <a:lnTo>
                    <a:pt x="1353107" y="224904"/>
                  </a:lnTo>
                  <a:lnTo>
                    <a:pt x="1316239" y="196224"/>
                  </a:lnTo>
                  <a:lnTo>
                    <a:pt x="1278488" y="168416"/>
                  </a:lnTo>
                  <a:lnTo>
                    <a:pt x="1239861" y="141502"/>
                  </a:lnTo>
                  <a:lnTo>
                    <a:pt x="1200366" y="115503"/>
                  </a:lnTo>
                  <a:lnTo>
                    <a:pt x="1160011" y="90442"/>
                  </a:lnTo>
                  <a:lnTo>
                    <a:pt x="1118803" y="66339"/>
                  </a:lnTo>
                  <a:lnTo>
                    <a:pt x="1076751" y="43217"/>
                  </a:lnTo>
                  <a:lnTo>
                    <a:pt x="1033863" y="21096"/>
                  </a:lnTo>
                  <a:lnTo>
                    <a:pt x="990145" y="0"/>
                  </a:lnTo>
                  <a:close/>
                </a:path>
              </a:pathLst>
            </a:custGeom>
            <a:solidFill>
              <a:srgbClr val="0483AC">
                <a:alpha val="3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8725070" y="5314613"/>
              <a:ext cx="1967230" cy="2245995"/>
            </a:xfrm>
            <a:custGeom>
              <a:avLst/>
              <a:gdLst/>
              <a:ahLst/>
              <a:cxnLst/>
              <a:rect l="l" t="t" r="r" b="b"/>
              <a:pathLst>
                <a:path w="1967229" h="2245995">
                  <a:moveTo>
                    <a:pt x="1722951" y="0"/>
                  </a:moveTo>
                  <a:lnTo>
                    <a:pt x="0" y="2245391"/>
                  </a:lnTo>
                  <a:lnTo>
                    <a:pt x="1966932" y="2245391"/>
                  </a:lnTo>
                  <a:lnTo>
                    <a:pt x="1966932" y="221268"/>
                  </a:lnTo>
                  <a:lnTo>
                    <a:pt x="1936878" y="189756"/>
                  </a:lnTo>
                  <a:lnTo>
                    <a:pt x="1903537" y="156417"/>
                  </a:lnTo>
                  <a:lnTo>
                    <a:pt x="1869268" y="123739"/>
                  </a:lnTo>
                  <a:lnTo>
                    <a:pt x="1834073" y="91740"/>
                  </a:lnTo>
                  <a:lnTo>
                    <a:pt x="1797953" y="60439"/>
                  </a:lnTo>
                  <a:lnTo>
                    <a:pt x="1760912" y="29852"/>
                  </a:lnTo>
                  <a:lnTo>
                    <a:pt x="1722951" y="0"/>
                  </a:lnTo>
                  <a:close/>
                </a:path>
              </a:pathLst>
            </a:custGeom>
            <a:solidFill>
              <a:srgbClr val="0A8DC9">
                <a:alpha val="369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384456" y="5623744"/>
              <a:ext cx="2307590" cy="1936750"/>
            </a:xfrm>
            <a:custGeom>
              <a:avLst/>
              <a:gdLst/>
              <a:ahLst/>
              <a:cxnLst/>
              <a:rect l="l" t="t" r="r" b="b"/>
              <a:pathLst>
                <a:path w="2307590" h="1936750">
                  <a:moveTo>
                    <a:pt x="2307546" y="0"/>
                  </a:moveTo>
                  <a:lnTo>
                    <a:pt x="0" y="1936260"/>
                  </a:lnTo>
                  <a:lnTo>
                    <a:pt x="2307546" y="1936260"/>
                  </a:lnTo>
                  <a:lnTo>
                    <a:pt x="2307546" y="0"/>
                  </a:lnTo>
                  <a:close/>
                </a:path>
              </a:pathLst>
            </a:custGeom>
            <a:solidFill>
              <a:srgbClr val="04ABE8">
                <a:alpha val="3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7818950" y="6064385"/>
              <a:ext cx="2873375" cy="1496060"/>
            </a:xfrm>
            <a:custGeom>
              <a:avLst/>
              <a:gdLst/>
              <a:ahLst/>
              <a:cxnLst/>
              <a:rect l="l" t="t" r="r" b="b"/>
              <a:pathLst>
                <a:path w="2873375" h="1496059">
                  <a:moveTo>
                    <a:pt x="2873052" y="0"/>
                  </a:moveTo>
                  <a:lnTo>
                    <a:pt x="0" y="1495619"/>
                  </a:lnTo>
                  <a:lnTo>
                    <a:pt x="2873052" y="1495619"/>
                  </a:lnTo>
                  <a:lnTo>
                    <a:pt x="2873052" y="0"/>
                  </a:lnTo>
                  <a:close/>
                </a:path>
              </a:pathLst>
            </a:custGeom>
            <a:solidFill>
              <a:srgbClr val="0896BF">
                <a:alpha val="41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7108075" y="6411784"/>
              <a:ext cx="3583940" cy="1148715"/>
            </a:xfrm>
            <a:custGeom>
              <a:avLst/>
              <a:gdLst/>
              <a:ahLst/>
              <a:cxnLst/>
              <a:rect l="l" t="t" r="r" b="b"/>
              <a:pathLst>
                <a:path w="3583940" h="1148715">
                  <a:moveTo>
                    <a:pt x="3583927" y="0"/>
                  </a:moveTo>
                  <a:lnTo>
                    <a:pt x="0" y="960309"/>
                  </a:lnTo>
                  <a:lnTo>
                    <a:pt x="12932" y="1006869"/>
                  </a:lnTo>
                  <a:lnTo>
                    <a:pt x="26667" y="1052991"/>
                  </a:lnTo>
                  <a:lnTo>
                    <a:pt x="41191" y="1098669"/>
                  </a:lnTo>
                  <a:lnTo>
                    <a:pt x="56494" y="1143899"/>
                  </a:lnTo>
                  <a:lnTo>
                    <a:pt x="58045" y="1148220"/>
                  </a:lnTo>
                  <a:lnTo>
                    <a:pt x="3583927" y="1148220"/>
                  </a:lnTo>
                  <a:lnTo>
                    <a:pt x="3583927" y="0"/>
                  </a:lnTo>
                  <a:close/>
                </a:path>
              </a:pathLst>
            </a:custGeom>
            <a:solidFill>
              <a:srgbClr val="009E8A">
                <a:alpha val="43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/>
          <p:nvPr/>
        </p:nvSpPr>
        <p:spPr>
          <a:xfrm>
            <a:off x="600224" y="2119029"/>
            <a:ext cx="4566920" cy="36830"/>
          </a:xfrm>
          <a:custGeom>
            <a:avLst/>
            <a:gdLst/>
            <a:ahLst/>
            <a:cxnLst/>
            <a:rect l="l" t="t" r="r" b="b"/>
            <a:pathLst>
              <a:path w="4566920" h="36830">
                <a:moveTo>
                  <a:pt x="18364" y="0"/>
                </a:moveTo>
                <a:lnTo>
                  <a:pt x="11224" y="1444"/>
                </a:lnTo>
                <a:lnTo>
                  <a:pt x="5386" y="5381"/>
                </a:lnTo>
                <a:lnTo>
                  <a:pt x="1446" y="11219"/>
                </a:lnTo>
                <a:lnTo>
                  <a:pt x="0" y="18364"/>
                </a:lnTo>
                <a:lnTo>
                  <a:pt x="1446" y="25492"/>
                </a:lnTo>
                <a:lnTo>
                  <a:pt x="5386" y="31281"/>
                </a:lnTo>
                <a:lnTo>
                  <a:pt x="11224" y="35168"/>
                </a:lnTo>
                <a:lnTo>
                  <a:pt x="18364" y="36588"/>
                </a:lnTo>
                <a:lnTo>
                  <a:pt x="25433" y="35168"/>
                </a:lnTo>
                <a:lnTo>
                  <a:pt x="31229" y="31281"/>
                </a:lnTo>
                <a:lnTo>
                  <a:pt x="35148" y="25492"/>
                </a:lnTo>
                <a:lnTo>
                  <a:pt x="36588" y="18364"/>
                </a:lnTo>
                <a:lnTo>
                  <a:pt x="35148" y="11219"/>
                </a:lnTo>
                <a:lnTo>
                  <a:pt x="31229" y="5381"/>
                </a:lnTo>
                <a:lnTo>
                  <a:pt x="25433" y="1444"/>
                </a:lnTo>
                <a:lnTo>
                  <a:pt x="18364" y="0"/>
                </a:lnTo>
                <a:close/>
              </a:path>
              <a:path w="4566920" h="36830">
                <a:moveTo>
                  <a:pt x="91401" y="0"/>
                </a:moveTo>
                <a:lnTo>
                  <a:pt x="84254" y="1444"/>
                </a:lnTo>
                <a:lnTo>
                  <a:pt x="78412" y="5381"/>
                </a:lnTo>
                <a:lnTo>
                  <a:pt x="74471" y="11219"/>
                </a:lnTo>
                <a:lnTo>
                  <a:pt x="73025" y="18364"/>
                </a:lnTo>
                <a:lnTo>
                  <a:pt x="74471" y="25492"/>
                </a:lnTo>
                <a:lnTo>
                  <a:pt x="78412" y="31281"/>
                </a:lnTo>
                <a:lnTo>
                  <a:pt x="84254" y="35168"/>
                </a:lnTo>
                <a:lnTo>
                  <a:pt x="91401" y="36588"/>
                </a:lnTo>
                <a:lnTo>
                  <a:pt x="98466" y="35168"/>
                </a:lnTo>
                <a:lnTo>
                  <a:pt x="104262" y="31281"/>
                </a:lnTo>
                <a:lnTo>
                  <a:pt x="108184" y="25492"/>
                </a:lnTo>
                <a:lnTo>
                  <a:pt x="109626" y="18364"/>
                </a:lnTo>
                <a:lnTo>
                  <a:pt x="108184" y="11219"/>
                </a:lnTo>
                <a:lnTo>
                  <a:pt x="104262" y="5381"/>
                </a:lnTo>
                <a:lnTo>
                  <a:pt x="98466" y="1444"/>
                </a:lnTo>
                <a:lnTo>
                  <a:pt x="91401" y="0"/>
                </a:lnTo>
                <a:close/>
              </a:path>
              <a:path w="4566920" h="36830">
                <a:moveTo>
                  <a:pt x="164439" y="0"/>
                </a:moveTo>
                <a:lnTo>
                  <a:pt x="157289" y="1444"/>
                </a:lnTo>
                <a:lnTo>
                  <a:pt x="151452" y="5381"/>
                </a:lnTo>
                <a:lnTo>
                  <a:pt x="147517" y="11219"/>
                </a:lnTo>
                <a:lnTo>
                  <a:pt x="146075" y="18364"/>
                </a:lnTo>
                <a:lnTo>
                  <a:pt x="147517" y="25492"/>
                </a:lnTo>
                <a:lnTo>
                  <a:pt x="151452" y="31281"/>
                </a:lnTo>
                <a:lnTo>
                  <a:pt x="157289" y="35168"/>
                </a:lnTo>
                <a:lnTo>
                  <a:pt x="164439" y="36588"/>
                </a:lnTo>
                <a:lnTo>
                  <a:pt x="171562" y="35168"/>
                </a:lnTo>
                <a:lnTo>
                  <a:pt x="177352" y="31281"/>
                </a:lnTo>
                <a:lnTo>
                  <a:pt x="181241" y="25492"/>
                </a:lnTo>
                <a:lnTo>
                  <a:pt x="182664" y="18364"/>
                </a:lnTo>
                <a:lnTo>
                  <a:pt x="181241" y="11219"/>
                </a:lnTo>
                <a:lnTo>
                  <a:pt x="177352" y="5381"/>
                </a:lnTo>
                <a:lnTo>
                  <a:pt x="171562" y="1444"/>
                </a:lnTo>
                <a:lnTo>
                  <a:pt x="164439" y="0"/>
                </a:lnTo>
                <a:close/>
              </a:path>
              <a:path w="4566920" h="36830">
                <a:moveTo>
                  <a:pt x="237477" y="0"/>
                </a:moveTo>
                <a:lnTo>
                  <a:pt x="230325" y="1444"/>
                </a:lnTo>
                <a:lnTo>
                  <a:pt x="224483" y="5381"/>
                </a:lnTo>
                <a:lnTo>
                  <a:pt x="220544" y="11219"/>
                </a:lnTo>
                <a:lnTo>
                  <a:pt x="219100" y="18364"/>
                </a:lnTo>
                <a:lnTo>
                  <a:pt x="220544" y="25492"/>
                </a:lnTo>
                <a:lnTo>
                  <a:pt x="224483" y="31281"/>
                </a:lnTo>
                <a:lnTo>
                  <a:pt x="230325" y="35168"/>
                </a:lnTo>
                <a:lnTo>
                  <a:pt x="237477" y="36588"/>
                </a:lnTo>
                <a:lnTo>
                  <a:pt x="244600" y="35168"/>
                </a:lnTo>
                <a:lnTo>
                  <a:pt x="250390" y="31281"/>
                </a:lnTo>
                <a:lnTo>
                  <a:pt x="254279" y="25492"/>
                </a:lnTo>
                <a:lnTo>
                  <a:pt x="255701" y="18364"/>
                </a:lnTo>
                <a:lnTo>
                  <a:pt x="254279" y="11219"/>
                </a:lnTo>
                <a:lnTo>
                  <a:pt x="250390" y="5381"/>
                </a:lnTo>
                <a:lnTo>
                  <a:pt x="244600" y="1444"/>
                </a:lnTo>
                <a:lnTo>
                  <a:pt x="237477" y="0"/>
                </a:lnTo>
                <a:close/>
              </a:path>
              <a:path w="4566920" h="36830">
                <a:moveTo>
                  <a:pt x="310502" y="0"/>
                </a:moveTo>
                <a:lnTo>
                  <a:pt x="303381" y="1444"/>
                </a:lnTo>
                <a:lnTo>
                  <a:pt x="297595" y="5381"/>
                </a:lnTo>
                <a:lnTo>
                  <a:pt x="293710" y="11219"/>
                </a:lnTo>
                <a:lnTo>
                  <a:pt x="292290" y="18364"/>
                </a:lnTo>
                <a:lnTo>
                  <a:pt x="293710" y="25492"/>
                </a:lnTo>
                <a:lnTo>
                  <a:pt x="297595" y="31281"/>
                </a:lnTo>
                <a:lnTo>
                  <a:pt x="303381" y="35168"/>
                </a:lnTo>
                <a:lnTo>
                  <a:pt x="310502" y="36588"/>
                </a:lnTo>
                <a:lnTo>
                  <a:pt x="317652" y="35168"/>
                </a:lnTo>
                <a:lnTo>
                  <a:pt x="323489" y="31281"/>
                </a:lnTo>
                <a:lnTo>
                  <a:pt x="327424" y="25492"/>
                </a:lnTo>
                <a:lnTo>
                  <a:pt x="328866" y="18364"/>
                </a:lnTo>
                <a:lnTo>
                  <a:pt x="327424" y="11219"/>
                </a:lnTo>
                <a:lnTo>
                  <a:pt x="323489" y="5381"/>
                </a:lnTo>
                <a:lnTo>
                  <a:pt x="317652" y="1444"/>
                </a:lnTo>
                <a:lnTo>
                  <a:pt x="310502" y="0"/>
                </a:lnTo>
                <a:close/>
              </a:path>
              <a:path w="4566920" h="36830">
                <a:moveTo>
                  <a:pt x="383540" y="0"/>
                </a:moveTo>
                <a:lnTo>
                  <a:pt x="376475" y="1444"/>
                </a:lnTo>
                <a:lnTo>
                  <a:pt x="370679" y="5381"/>
                </a:lnTo>
                <a:lnTo>
                  <a:pt x="366757" y="11219"/>
                </a:lnTo>
                <a:lnTo>
                  <a:pt x="365315" y="18364"/>
                </a:lnTo>
                <a:lnTo>
                  <a:pt x="366757" y="25492"/>
                </a:lnTo>
                <a:lnTo>
                  <a:pt x="370679" y="31281"/>
                </a:lnTo>
                <a:lnTo>
                  <a:pt x="376475" y="35168"/>
                </a:lnTo>
                <a:lnTo>
                  <a:pt x="383540" y="36588"/>
                </a:lnTo>
                <a:lnTo>
                  <a:pt x="390686" y="35168"/>
                </a:lnTo>
                <a:lnTo>
                  <a:pt x="396528" y="31281"/>
                </a:lnTo>
                <a:lnTo>
                  <a:pt x="400470" y="25492"/>
                </a:lnTo>
                <a:lnTo>
                  <a:pt x="401916" y="18364"/>
                </a:lnTo>
                <a:lnTo>
                  <a:pt x="400470" y="11219"/>
                </a:lnTo>
                <a:lnTo>
                  <a:pt x="396528" y="5381"/>
                </a:lnTo>
                <a:lnTo>
                  <a:pt x="390686" y="1444"/>
                </a:lnTo>
                <a:lnTo>
                  <a:pt x="383540" y="0"/>
                </a:lnTo>
                <a:close/>
              </a:path>
              <a:path w="4566920" h="36830">
                <a:moveTo>
                  <a:pt x="456717" y="0"/>
                </a:moveTo>
                <a:lnTo>
                  <a:pt x="449572" y="1444"/>
                </a:lnTo>
                <a:lnTo>
                  <a:pt x="443734" y="5381"/>
                </a:lnTo>
                <a:lnTo>
                  <a:pt x="439797" y="11219"/>
                </a:lnTo>
                <a:lnTo>
                  <a:pt x="438353" y="18364"/>
                </a:lnTo>
                <a:lnTo>
                  <a:pt x="439797" y="25492"/>
                </a:lnTo>
                <a:lnTo>
                  <a:pt x="443734" y="31281"/>
                </a:lnTo>
                <a:lnTo>
                  <a:pt x="449572" y="35168"/>
                </a:lnTo>
                <a:lnTo>
                  <a:pt x="456717" y="36588"/>
                </a:lnTo>
                <a:lnTo>
                  <a:pt x="463781" y="35168"/>
                </a:lnTo>
                <a:lnTo>
                  <a:pt x="469577" y="31281"/>
                </a:lnTo>
                <a:lnTo>
                  <a:pt x="473499" y="25492"/>
                </a:lnTo>
                <a:lnTo>
                  <a:pt x="474941" y="18364"/>
                </a:lnTo>
                <a:lnTo>
                  <a:pt x="473499" y="11219"/>
                </a:lnTo>
                <a:lnTo>
                  <a:pt x="469577" y="5381"/>
                </a:lnTo>
                <a:lnTo>
                  <a:pt x="463781" y="1444"/>
                </a:lnTo>
                <a:lnTo>
                  <a:pt x="456717" y="0"/>
                </a:lnTo>
                <a:close/>
              </a:path>
              <a:path w="4566920" h="36830">
                <a:moveTo>
                  <a:pt x="529742" y="0"/>
                </a:moveTo>
                <a:lnTo>
                  <a:pt x="522602" y="1444"/>
                </a:lnTo>
                <a:lnTo>
                  <a:pt x="516764" y="5381"/>
                </a:lnTo>
                <a:lnTo>
                  <a:pt x="512824" y="11219"/>
                </a:lnTo>
                <a:lnTo>
                  <a:pt x="511378" y="18364"/>
                </a:lnTo>
                <a:lnTo>
                  <a:pt x="512824" y="25492"/>
                </a:lnTo>
                <a:lnTo>
                  <a:pt x="516764" y="31281"/>
                </a:lnTo>
                <a:lnTo>
                  <a:pt x="522602" y="35168"/>
                </a:lnTo>
                <a:lnTo>
                  <a:pt x="529742" y="36588"/>
                </a:lnTo>
                <a:lnTo>
                  <a:pt x="536813" y="35168"/>
                </a:lnTo>
                <a:lnTo>
                  <a:pt x="542613" y="31281"/>
                </a:lnTo>
                <a:lnTo>
                  <a:pt x="546537" y="25492"/>
                </a:lnTo>
                <a:lnTo>
                  <a:pt x="547979" y="18364"/>
                </a:lnTo>
                <a:lnTo>
                  <a:pt x="546537" y="11219"/>
                </a:lnTo>
                <a:lnTo>
                  <a:pt x="542613" y="5381"/>
                </a:lnTo>
                <a:lnTo>
                  <a:pt x="536813" y="1444"/>
                </a:lnTo>
                <a:lnTo>
                  <a:pt x="529742" y="0"/>
                </a:lnTo>
                <a:close/>
              </a:path>
              <a:path w="4566920" h="36830">
                <a:moveTo>
                  <a:pt x="602792" y="0"/>
                </a:moveTo>
                <a:lnTo>
                  <a:pt x="595642" y="1444"/>
                </a:lnTo>
                <a:lnTo>
                  <a:pt x="589805" y="5381"/>
                </a:lnTo>
                <a:lnTo>
                  <a:pt x="585871" y="11219"/>
                </a:lnTo>
                <a:lnTo>
                  <a:pt x="584428" y="18364"/>
                </a:lnTo>
                <a:lnTo>
                  <a:pt x="585871" y="25492"/>
                </a:lnTo>
                <a:lnTo>
                  <a:pt x="589805" y="31281"/>
                </a:lnTo>
                <a:lnTo>
                  <a:pt x="595642" y="35168"/>
                </a:lnTo>
                <a:lnTo>
                  <a:pt x="602792" y="36588"/>
                </a:lnTo>
                <a:lnTo>
                  <a:pt x="609913" y="35168"/>
                </a:lnTo>
                <a:lnTo>
                  <a:pt x="615699" y="31281"/>
                </a:lnTo>
                <a:lnTo>
                  <a:pt x="619584" y="25492"/>
                </a:lnTo>
                <a:lnTo>
                  <a:pt x="621004" y="18364"/>
                </a:lnTo>
                <a:lnTo>
                  <a:pt x="619584" y="11219"/>
                </a:lnTo>
                <a:lnTo>
                  <a:pt x="615699" y="5381"/>
                </a:lnTo>
                <a:lnTo>
                  <a:pt x="609913" y="1444"/>
                </a:lnTo>
                <a:lnTo>
                  <a:pt x="602792" y="0"/>
                </a:lnTo>
                <a:close/>
              </a:path>
              <a:path w="4566920" h="36830">
                <a:moveTo>
                  <a:pt x="675817" y="0"/>
                </a:moveTo>
                <a:lnTo>
                  <a:pt x="668689" y="1444"/>
                </a:lnTo>
                <a:lnTo>
                  <a:pt x="662900" y="5381"/>
                </a:lnTo>
                <a:lnTo>
                  <a:pt x="659013" y="11219"/>
                </a:lnTo>
                <a:lnTo>
                  <a:pt x="657593" y="18364"/>
                </a:lnTo>
                <a:lnTo>
                  <a:pt x="659013" y="25492"/>
                </a:lnTo>
                <a:lnTo>
                  <a:pt x="662900" y="31281"/>
                </a:lnTo>
                <a:lnTo>
                  <a:pt x="668689" y="35168"/>
                </a:lnTo>
                <a:lnTo>
                  <a:pt x="675817" y="36588"/>
                </a:lnTo>
                <a:lnTo>
                  <a:pt x="682970" y="35168"/>
                </a:lnTo>
                <a:lnTo>
                  <a:pt x="688811" y="31281"/>
                </a:lnTo>
                <a:lnTo>
                  <a:pt x="692750" y="25492"/>
                </a:lnTo>
                <a:lnTo>
                  <a:pt x="694194" y="18364"/>
                </a:lnTo>
                <a:lnTo>
                  <a:pt x="692750" y="11219"/>
                </a:lnTo>
                <a:lnTo>
                  <a:pt x="688811" y="5381"/>
                </a:lnTo>
                <a:lnTo>
                  <a:pt x="682970" y="1444"/>
                </a:lnTo>
                <a:lnTo>
                  <a:pt x="675817" y="0"/>
                </a:lnTo>
                <a:close/>
              </a:path>
              <a:path w="4566920" h="36830">
                <a:moveTo>
                  <a:pt x="748855" y="0"/>
                </a:moveTo>
                <a:lnTo>
                  <a:pt x="741732" y="1444"/>
                </a:lnTo>
                <a:lnTo>
                  <a:pt x="735942" y="5381"/>
                </a:lnTo>
                <a:lnTo>
                  <a:pt x="732053" y="11219"/>
                </a:lnTo>
                <a:lnTo>
                  <a:pt x="730631" y="18364"/>
                </a:lnTo>
                <a:lnTo>
                  <a:pt x="732053" y="25492"/>
                </a:lnTo>
                <a:lnTo>
                  <a:pt x="735942" y="31281"/>
                </a:lnTo>
                <a:lnTo>
                  <a:pt x="741732" y="35168"/>
                </a:lnTo>
                <a:lnTo>
                  <a:pt x="748855" y="36588"/>
                </a:lnTo>
                <a:lnTo>
                  <a:pt x="756005" y="35168"/>
                </a:lnTo>
                <a:lnTo>
                  <a:pt x="761842" y="31281"/>
                </a:lnTo>
                <a:lnTo>
                  <a:pt x="765777" y="25492"/>
                </a:lnTo>
                <a:lnTo>
                  <a:pt x="767219" y="18364"/>
                </a:lnTo>
                <a:lnTo>
                  <a:pt x="765777" y="11219"/>
                </a:lnTo>
                <a:lnTo>
                  <a:pt x="761842" y="5381"/>
                </a:lnTo>
                <a:lnTo>
                  <a:pt x="756005" y="1444"/>
                </a:lnTo>
                <a:lnTo>
                  <a:pt x="748855" y="0"/>
                </a:lnTo>
                <a:close/>
              </a:path>
              <a:path w="4566920" h="36830">
                <a:moveTo>
                  <a:pt x="821893" y="0"/>
                </a:moveTo>
                <a:lnTo>
                  <a:pt x="814829" y="1444"/>
                </a:lnTo>
                <a:lnTo>
                  <a:pt x="809032" y="5381"/>
                </a:lnTo>
                <a:lnTo>
                  <a:pt x="805110" y="11219"/>
                </a:lnTo>
                <a:lnTo>
                  <a:pt x="803668" y="18364"/>
                </a:lnTo>
                <a:lnTo>
                  <a:pt x="805110" y="25492"/>
                </a:lnTo>
                <a:lnTo>
                  <a:pt x="809032" y="31281"/>
                </a:lnTo>
                <a:lnTo>
                  <a:pt x="814829" y="35168"/>
                </a:lnTo>
                <a:lnTo>
                  <a:pt x="821893" y="36588"/>
                </a:lnTo>
                <a:lnTo>
                  <a:pt x="829040" y="35168"/>
                </a:lnTo>
                <a:lnTo>
                  <a:pt x="834882" y="31281"/>
                </a:lnTo>
                <a:lnTo>
                  <a:pt x="838823" y="25492"/>
                </a:lnTo>
                <a:lnTo>
                  <a:pt x="840270" y="18364"/>
                </a:lnTo>
                <a:lnTo>
                  <a:pt x="838823" y="11219"/>
                </a:lnTo>
                <a:lnTo>
                  <a:pt x="834882" y="5381"/>
                </a:lnTo>
                <a:lnTo>
                  <a:pt x="829040" y="1444"/>
                </a:lnTo>
                <a:lnTo>
                  <a:pt x="821893" y="0"/>
                </a:lnTo>
                <a:close/>
              </a:path>
              <a:path w="4566920" h="36830">
                <a:moveTo>
                  <a:pt x="894930" y="0"/>
                </a:moveTo>
                <a:lnTo>
                  <a:pt x="887861" y="1444"/>
                </a:lnTo>
                <a:lnTo>
                  <a:pt x="882065" y="5381"/>
                </a:lnTo>
                <a:lnTo>
                  <a:pt x="878146" y="11219"/>
                </a:lnTo>
                <a:lnTo>
                  <a:pt x="876706" y="18364"/>
                </a:lnTo>
                <a:lnTo>
                  <a:pt x="878146" y="25492"/>
                </a:lnTo>
                <a:lnTo>
                  <a:pt x="882065" y="31281"/>
                </a:lnTo>
                <a:lnTo>
                  <a:pt x="887861" y="35168"/>
                </a:lnTo>
                <a:lnTo>
                  <a:pt x="894930" y="36588"/>
                </a:lnTo>
                <a:lnTo>
                  <a:pt x="902070" y="35168"/>
                </a:lnTo>
                <a:lnTo>
                  <a:pt x="907908" y="31281"/>
                </a:lnTo>
                <a:lnTo>
                  <a:pt x="911849" y="25492"/>
                </a:lnTo>
                <a:lnTo>
                  <a:pt x="913295" y="18364"/>
                </a:lnTo>
                <a:lnTo>
                  <a:pt x="911849" y="11219"/>
                </a:lnTo>
                <a:lnTo>
                  <a:pt x="907908" y="5381"/>
                </a:lnTo>
                <a:lnTo>
                  <a:pt x="902070" y="1444"/>
                </a:lnTo>
                <a:lnTo>
                  <a:pt x="894930" y="0"/>
                </a:lnTo>
                <a:close/>
              </a:path>
              <a:path w="4566920" h="36830">
                <a:moveTo>
                  <a:pt x="968095" y="0"/>
                </a:moveTo>
                <a:lnTo>
                  <a:pt x="960956" y="1444"/>
                </a:lnTo>
                <a:lnTo>
                  <a:pt x="955117" y="5381"/>
                </a:lnTo>
                <a:lnTo>
                  <a:pt x="951177" y="11219"/>
                </a:lnTo>
                <a:lnTo>
                  <a:pt x="949731" y="18364"/>
                </a:lnTo>
                <a:lnTo>
                  <a:pt x="951177" y="25492"/>
                </a:lnTo>
                <a:lnTo>
                  <a:pt x="955117" y="31281"/>
                </a:lnTo>
                <a:lnTo>
                  <a:pt x="960956" y="35168"/>
                </a:lnTo>
                <a:lnTo>
                  <a:pt x="968095" y="36588"/>
                </a:lnTo>
                <a:lnTo>
                  <a:pt x="975165" y="35168"/>
                </a:lnTo>
                <a:lnTo>
                  <a:pt x="980960" y="31281"/>
                </a:lnTo>
                <a:lnTo>
                  <a:pt x="984879" y="25492"/>
                </a:lnTo>
                <a:lnTo>
                  <a:pt x="986320" y="18364"/>
                </a:lnTo>
                <a:lnTo>
                  <a:pt x="984879" y="11219"/>
                </a:lnTo>
                <a:lnTo>
                  <a:pt x="980960" y="5381"/>
                </a:lnTo>
                <a:lnTo>
                  <a:pt x="975165" y="1444"/>
                </a:lnTo>
                <a:lnTo>
                  <a:pt x="968095" y="0"/>
                </a:lnTo>
                <a:close/>
              </a:path>
              <a:path w="4566920" h="36830">
                <a:moveTo>
                  <a:pt x="1041146" y="0"/>
                </a:moveTo>
                <a:lnTo>
                  <a:pt x="1033993" y="1444"/>
                </a:lnTo>
                <a:lnTo>
                  <a:pt x="1028152" y="5381"/>
                </a:lnTo>
                <a:lnTo>
                  <a:pt x="1024213" y="11219"/>
                </a:lnTo>
                <a:lnTo>
                  <a:pt x="1022769" y="18364"/>
                </a:lnTo>
                <a:lnTo>
                  <a:pt x="1024213" y="25492"/>
                </a:lnTo>
                <a:lnTo>
                  <a:pt x="1028152" y="31281"/>
                </a:lnTo>
                <a:lnTo>
                  <a:pt x="1033993" y="35168"/>
                </a:lnTo>
                <a:lnTo>
                  <a:pt x="1041146" y="36588"/>
                </a:lnTo>
                <a:lnTo>
                  <a:pt x="1048290" y="35168"/>
                </a:lnTo>
                <a:lnTo>
                  <a:pt x="1054128" y="31281"/>
                </a:lnTo>
                <a:lnTo>
                  <a:pt x="1058065" y="25492"/>
                </a:lnTo>
                <a:lnTo>
                  <a:pt x="1059510" y="18364"/>
                </a:lnTo>
                <a:lnTo>
                  <a:pt x="1058065" y="11219"/>
                </a:lnTo>
                <a:lnTo>
                  <a:pt x="1054128" y="5381"/>
                </a:lnTo>
                <a:lnTo>
                  <a:pt x="1048290" y="1444"/>
                </a:lnTo>
                <a:lnTo>
                  <a:pt x="1041146" y="0"/>
                </a:lnTo>
                <a:close/>
              </a:path>
              <a:path w="4566920" h="36830">
                <a:moveTo>
                  <a:pt x="1114171" y="0"/>
                </a:moveTo>
                <a:lnTo>
                  <a:pt x="1107042" y="1444"/>
                </a:lnTo>
                <a:lnTo>
                  <a:pt x="1101253" y="5381"/>
                </a:lnTo>
                <a:lnTo>
                  <a:pt x="1097367" y="11219"/>
                </a:lnTo>
                <a:lnTo>
                  <a:pt x="1095946" y="18364"/>
                </a:lnTo>
                <a:lnTo>
                  <a:pt x="1097367" y="25492"/>
                </a:lnTo>
                <a:lnTo>
                  <a:pt x="1101253" y="31281"/>
                </a:lnTo>
                <a:lnTo>
                  <a:pt x="1107042" y="35168"/>
                </a:lnTo>
                <a:lnTo>
                  <a:pt x="1114171" y="36588"/>
                </a:lnTo>
                <a:lnTo>
                  <a:pt x="1121315" y="35168"/>
                </a:lnTo>
                <a:lnTo>
                  <a:pt x="1127153" y="31281"/>
                </a:lnTo>
                <a:lnTo>
                  <a:pt x="1131090" y="25492"/>
                </a:lnTo>
                <a:lnTo>
                  <a:pt x="1132535" y="18364"/>
                </a:lnTo>
                <a:lnTo>
                  <a:pt x="1131090" y="11219"/>
                </a:lnTo>
                <a:lnTo>
                  <a:pt x="1127153" y="5381"/>
                </a:lnTo>
                <a:lnTo>
                  <a:pt x="1121315" y="1444"/>
                </a:lnTo>
                <a:lnTo>
                  <a:pt x="1114171" y="0"/>
                </a:lnTo>
                <a:close/>
              </a:path>
              <a:path w="4566920" h="36830">
                <a:moveTo>
                  <a:pt x="1187208" y="0"/>
                </a:moveTo>
                <a:lnTo>
                  <a:pt x="1180083" y="1444"/>
                </a:lnTo>
                <a:lnTo>
                  <a:pt x="1174289" y="5381"/>
                </a:lnTo>
                <a:lnTo>
                  <a:pt x="1170395" y="11219"/>
                </a:lnTo>
                <a:lnTo>
                  <a:pt x="1168971" y="18364"/>
                </a:lnTo>
                <a:lnTo>
                  <a:pt x="1170395" y="25492"/>
                </a:lnTo>
                <a:lnTo>
                  <a:pt x="1174289" y="31281"/>
                </a:lnTo>
                <a:lnTo>
                  <a:pt x="1180083" y="35168"/>
                </a:lnTo>
                <a:lnTo>
                  <a:pt x="1187208" y="36588"/>
                </a:lnTo>
                <a:lnTo>
                  <a:pt x="1194353" y="35168"/>
                </a:lnTo>
                <a:lnTo>
                  <a:pt x="1200191" y="31281"/>
                </a:lnTo>
                <a:lnTo>
                  <a:pt x="1204128" y="25492"/>
                </a:lnTo>
                <a:lnTo>
                  <a:pt x="1205572" y="18364"/>
                </a:lnTo>
                <a:lnTo>
                  <a:pt x="1204128" y="11219"/>
                </a:lnTo>
                <a:lnTo>
                  <a:pt x="1200191" y="5381"/>
                </a:lnTo>
                <a:lnTo>
                  <a:pt x="1194353" y="1444"/>
                </a:lnTo>
                <a:lnTo>
                  <a:pt x="1187208" y="0"/>
                </a:lnTo>
                <a:close/>
              </a:path>
              <a:path w="4566920" h="36830">
                <a:moveTo>
                  <a:pt x="1260386" y="0"/>
                </a:moveTo>
                <a:lnTo>
                  <a:pt x="1253235" y="1444"/>
                </a:lnTo>
                <a:lnTo>
                  <a:pt x="1247398" y="5381"/>
                </a:lnTo>
                <a:lnTo>
                  <a:pt x="1243464" y="11219"/>
                </a:lnTo>
                <a:lnTo>
                  <a:pt x="1242021" y="18364"/>
                </a:lnTo>
                <a:lnTo>
                  <a:pt x="1243464" y="25492"/>
                </a:lnTo>
                <a:lnTo>
                  <a:pt x="1247398" y="31281"/>
                </a:lnTo>
                <a:lnTo>
                  <a:pt x="1253235" y="35168"/>
                </a:lnTo>
                <a:lnTo>
                  <a:pt x="1260386" y="36588"/>
                </a:lnTo>
                <a:lnTo>
                  <a:pt x="1267448" y="35168"/>
                </a:lnTo>
                <a:lnTo>
                  <a:pt x="1273240" y="31281"/>
                </a:lnTo>
                <a:lnTo>
                  <a:pt x="1277157" y="25492"/>
                </a:lnTo>
                <a:lnTo>
                  <a:pt x="1278597" y="18364"/>
                </a:lnTo>
                <a:lnTo>
                  <a:pt x="1277157" y="11219"/>
                </a:lnTo>
                <a:lnTo>
                  <a:pt x="1273240" y="5381"/>
                </a:lnTo>
                <a:lnTo>
                  <a:pt x="1267448" y="1444"/>
                </a:lnTo>
                <a:lnTo>
                  <a:pt x="1260386" y="0"/>
                </a:lnTo>
                <a:close/>
              </a:path>
              <a:path w="4566920" h="36830">
                <a:moveTo>
                  <a:pt x="1333423" y="0"/>
                </a:moveTo>
                <a:lnTo>
                  <a:pt x="1326271" y="1444"/>
                </a:lnTo>
                <a:lnTo>
                  <a:pt x="1320430" y="5381"/>
                </a:lnTo>
                <a:lnTo>
                  <a:pt x="1316491" y="11219"/>
                </a:lnTo>
                <a:lnTo>
                  <a:pt x="1315046" y="18364"/>
                </a:lnTo>
                <a:lnTo>
                  <a:pt x="1316491" y="25492"/>
                </a:lnTo>
                <a:lnTo>
                  <a:pt x="1320430" y="31281"/>
                </a:lnTo>
                <a:lnTo>
                  <a:pt x="1326271" y="35168"/>
                </a:lnTo>
                <a:lnTo>
                  <a:pt x="1333423" y="36588"/>
                </a:lnTo>
                <a:lnTo>
                  <a:pt x="1340482" y="35168"/>
                </a:lnTo>
                <a:lnTo>
                  <a:pt x="1346279" y="31281"/>
                </a:lnTo>
                <a:lnTo>
                  <a:pt x="1350204" y="25492"/>
                </a:lnTo>
                <a:lnTo>
                  <a:pt x="1351648" y="18364"/>
                </a:lnTo>
                <a:lnTo>
                  <a:pt x="1350204" y="11219"/>
                </a:lnTo>
                <a:lnTo>
                  <a:pt x="1346279" y="5381"/>
                </a:lnTo>
                <a:lnTo>
                  <a:pt x="1340482" y="1444"/>
                </a:lnTo>
                <a:lnTo>
                  <a:pt x="1333423" y="0"/>
                </a:lnTo>
                <a:close/>
              </a:path>
              <a:path w="4566920" h="36830">
                <a:moveTo>
                  <a:pt x="1406448" y="0"/>
                </a:moveTo>
                <a:lnTo>
                  <a:pt x="1399303" y="1444"/>
                </a:lnTo>
                <a:lnTo>
                  <a:pt x="1393466" y="5381"/>
                </a:lnTo>
                <a:lnTo>
                  <a:pt x="1389528" y="11219"/>
                </a:lnTo>
                <a:lnTo>
                  <a:pt x="1388084" y="18364"/>
                </a:lnTo>
                <a:lnTo>
                  <a:pt x="1389528" y="25492"/>
                </a:lnTo>
                <a:lnTo>
                  <a:pt x="1393466" y="31281"/>
                </a:lnTo>
                <a:lnTo>
                  <a:pt x="1399303" y="35168"/>
                </a:lnTo>
                <a:lnTo>
                  <a:pt x="1406448" y="36588"/>
                </a:lnTo>
                <a:lnTo>
                  <a:pt x="1413577" y="35168"/>
                </a:lnTo>
                <a:lnTo>
                  <a:pt x="1419366" y="31281"/>
                </a:lnTo>
                <a:lnTo>
                  <a:pt x="1423252" y="25492"/>
                </a:lnTo>
                <a:lnTo>
                  <a:pt x="1424673" y="18364"/>
                </a:lnTo>
                <a:lnTo>
                  <a:pt x="1423252" y="11219"/>
                </a:lnTo>
                <a:lnTo>
                  <a:pt x="1419366" y="5381"/>
                </a:lnTo>
                <a:lnTo>
                  <a:pt x="1413577" y="1444"/>
                </a:lnTo>
                <a:lnTo>
                  <a:pt x="1406448" y="0"/>
                </a:lnTo>
                <a:close/>
              </a:path>
              <a:path w="4566920" h="36830">
                <a:moveTo>
                  <a:pt x="1479499" y="0"/>
                </a:moveTo>
                <a:lnTo>
                  <a:pt x="1472346" y="1444"/>
                </a:lnTo>
                <a:lnTo>
                  <a:pt x="1466505" y="5381"/>
                </a:lnTo>
                <a:lnTo>
                  <a:pt x="1462566" y="11219"/>
                </a:lnTo>
                <a:lnTo>
                  <a:pt x="1461122" y="18364"/>
                </a:lnTo>
                <a:lnTo>
                  <a:pt x="1462566" y="25492"/>
                </a:lnTo>
                <a:lnTo>
                  <a:pt x="1466505" y="31281"/>
                </a:lnTo>
                <a:lnTo>
                  <a:pt x="1472346" y="35168"/>
                </a:lnTo>
                <a:lnTo>
                  <a:pt x="1479499" y="36588"/>
                </a:lnTo>
                <a:lnTo>
                  <a:pt x="1486638" y="35168"/>
                </a:lnTo>
                <a:lnTo>
                  <a:pt x="1492477" y="31281"/>
                </a:lnTo>
                <a:lnTo>
                  <a:pt x="1496417" y="25492"/>
                </a:lnTo>
                <a:lnTo>
                  <a:pt x="1497863" y="18364"/>
                </a:lnTo>
                <a:lnTo>
                  <a:pt x="1496417" y="11219"/>
                </a:lnTo>
                <a:lnTo>
                  <a:pt x="1492477" y="5381"/>
                </a:lnTo>
                <a:lnTo>
                  <a:pt x="1486638" y="1444"/>
                </a:lnTo>
                <a:lnTo>
                  <a:pt x="1479499" y="0"/>
                </a:lnTo>
                <a:close/>
              </a:path>
              <a:path w="4566920" h="36830">
                <a:moveTo>
                  <a:pt x="1552524" y="0"/>
                </a:moveTo>
                <a:lnTo>
                  <a:pt x="1545395" y="1444"/>
                </a:lnTo>
                <a:lnTo>
                  <a:pt x="1539606" y="5381"/>
                </a:lnTo>
                <a:lnTo>
                  <a:pt x="1535720" y="11219"/>
                </a:lnTo>
                <a:lnTo>
                  <a:pt x="1534299" y="18364"/>
                </a:lnTo>
                <a:lnTo>
                  <a:pt x="1535720" y="25492"/>
                </a:lnTo>
                <a:lnTo>
                  <a:pt x="1539606" y="31281"/>
                </a:lnTo>
                <a:lnTo>
                  <a:pt x="1545395" y="35168"/>
                </a:lnTo>
                <a:lnTo>
                  <a:pt x="1552524" y="36588"/>
                </a:lnTo>
                <a:lnTo>
                  <a:pt x="1559669" y="35168"/>
                </a:lnTo>
                <a:lnTo>
                  <a:pt x="1565506" y="31281"/>
                </a:lnTo>
                <a:lnTo>
                  <a:pt x="1569444" y="25492"/>
                </a:lnTo>
                <a:lnTo>
                  <a:pt x="1570888" y="18364"/>
                </a:lnTo>
                <a:lnTo>
                  <a:pt x="1569444" y="11219"/>
                </a:lnTo>
                <a:lnTo>
                  <a:pt x="1565506" y="5381"/>
                </a:lnTo>
                <a:lnTo>
                  <a:pt x="1559669" y="1444"/>
                </a:lnTo>
                <a:lnTo>
                  <a:pt x="1552524" y="0"/>
                </a:lnTo>
                <a:close/>
              </a:path>
              <a:path w="4566920" h="36830">
                <a:moveTo>
                  <a:pt x="1625701" y="0"/>
                </a:moveTo>
                <a:lnTo>
                  <a:pt x="1618554" y="1444"/>
                </a:lnTo>
                <a:lnTo>
                  <a:pt x="1612712" y="5381"/>
                </a:lnTo>
                <a:lnTo>
                  <a:pt x="1608770" y="11219"/>
                </a:lnTo>
                <a:lnTo>
                  <a:pt x="1607324" y="18364"/>
                </a:lnTo>
                <a:lnTo>
                  <a:pt x="1608770" y="25492"/>
                </a:lnTo>
                <a:lnTo>
                  <a:pt x="1612712" y="31281"/>
                </a:lnTo>
                <a:lnTo>
                  <a:pt x="1618554" y="35168"/>
                </a:lnTo>
                <a:lnTo>
                  <a:pt x="1625701" y="36588"/>
                </a:lnTo>
                <a:lnTo>
                  <a:pt x="1632765" y="35168"/>
                </a:lnTo>
                <a:lnTo>
                  <a:pt x="1638561" y="31281"/>
                </a:lnTo>
                <a:lnTo>
                  <a:pt x="1642484" y="25492"/>
                </a:lnTo>
                <a:lnTo>
                  <a:pt x="1643926" y="18364"/>
                </a:lnTo>
                <a:lnTo>
                  <a:pt x="1642484" y="11219"/>
                </a:lnTo>
                <a:lnTo>
                  <a:pt x="1638561" y="5381"/>
                </a:lnTo>
                <a:lnTo>
                  <a:pt x="1632765" y="1444"/>
                </a:lnTo>
                <a:lnTo>
                  <a:pt x="1625701" y="0"/>
                </a:lnTo>
                <a:close/>
              </a:path>
              <a:path w="4566920" h="36830">
                <a:moveTo>
                  <a:pt x="1698739" y="0"/>
                </a:moveTo>
                <a:lnTo>
                  <a:pt x="1691589" y="1444"/>
                </a:lnTo>
                <a:lnTo>
                  <a:pt x="1685751" y="5381"/>
                </a:lnTo>
                <a:lnTo>
                  <a:pt x="1681817" y="11219"/>
                </a:lnTo>
                <a:lnTo>
                  <a:pt x="1680375" y="18364"/>
                </a:lnTo>
                <a:lnTo>
                  <a:pt x="1681817" y="25492"/>
                </a:lnTo>
                <a:lnTo>
                  <a:pt x="1685751" y="31281"/>
                </a:lnTo>
                <a:lnTo>
                  <a:pt x="1691589" y="35168"/>
                </a:lnTo>
                <a:lnTo>
                  <a:pt x="1698739" y="36588"/>
                </a:lnTo>
                <a:lnTo>
                  <a:pt x="1705801" y="35168"/>
                </a:lnTo>
                <a:lnTo>
                  <a:pt x="1711593" y="31281"/>
                </a:lnTo>
                <a:lnTo>
                  <a:pt x="1715511" y="25492"/>
                </a:lnTo>
                <a:lnTo>
                  <a:pt x="1716951" y="18364"/>
                </a:lnTo>
                <a:lnTo>
                  <a:pt x="1715511" y="11219"/>
                </a:lnTo>
                <a:lnTo>
                  <a:pt x="1711593" y="5381"/>
                </a:lnTo>
                <a:lnTo>
                  <a:pt x="1705801" y="1444"/>
                </a:lnTo>
                <a:lnTo>
                  <a:pt x="1698739" y="0"/>
                </a:lnTo>
                <a:close/>
              </a:path>
              <a:path w="4566920" h="36830">
                <a:moveTo>
                  <a:pt x="1771764" y="0"/>
                </a:moveTo>
                <a:lnTo>
                  <a:pt x="1764619" y="1444"/>
                </a:lnTo>
                <a:lnTo>
                  <a:pt x="1758781" y="5381"/>
                </a:lnTo>
                <a:lnTo>
                  <a:pt x="1754844" y="11219"/>
                </a:lnTo>
                <a:lnTo>
                  <a:pt x="1753400" y="18364"/>
                </a:lnTo>
                <a:lnTo>
                  <a:pt x="1754844" y="25492"/>
                </a:lnTo>
                <a:lnTo>
                  <a:pt x="1758781" y="31281"/>
                </a:lnTo>
                <a:lnTo>
                  <a:pt x="1764619" y="35168"/>
                </a:lnTo>
                <a:lnTo>
                  <a:pt x="1771764" y="36588"/>
                </a:lnTo>
                <a:lnTo>
                  <a:pt x="1778889" y="35168"/>
                </a:lnTo>
                <a:lnTo>
                  <a:pt x="1784683" y="31281"/>
                </a:lnTo>
                <a:lnTo>
                  <a:pt x="1788577" y="25492"/>
                </a:lnTo>
                <a:lnTo>
                  <a:pt x="1790001" y="18364"/>
                </a:lnTo>
                <a:lnTo>
                  <a:pt x="1788577" y="11219"/>
                </a:lnTo>
                <a:lnTo>
                  <a:pt x="1784683" y="5381"/>
                </a:lnTo>
                <a:lnTo>
                  <a:pt x="1778889" y="1444"/>
                </a:lnTo>
                <a:lnTo>
                  <a:pt x="1771764" y="0"/>
                </a:lnTo>
                <a:close/>
              </a:path>
              <a:path w="4566920" h="36830">
                <a:moveTo>
                  <a:pt x="1844802" y="0"/>
                </a:moveTo>
                <a:lnTo>
                  <a:pt x="1837655" y="1444"/>
                </a:lnTo>
                <a:lnTo>
                  <a:pt x="1831813" y="5381"/>
                </a:lnTo>
                <a:lnTo>
                  <a:pt x="1827871" y="11219"/>
                </a:lnTo>
                <a:lnTo>
                  <a:pt x="1826425" y="18364"/>
                </a:lnTo>
                <a:lnTo>
                  <a:pt x="1827871" y="25492"/>
                </a:lnTo>
                <a:lnTo>
                  <a:pt x="1831813" y="31281"/>
                </a:lnTo>
                <a:lnTo>
                  <a:pt x="1837655" y="35168"/>
                </a:lnTo>
                <a:lnTo>
                  <a:pt x="1844802" y="36588"/>
                </a:lnTo>
                <a:lnTo>
                  <a:pt x="1851952" y="35168"/>
                </a:lnTo>
                <a:lnTo>
                  <a:pt x="1857789" y="31281"/>
                </a:lnTo>
                <a:lnTo>
                  <a:pt x="1861723" y="25492"/>
                </a:lnTo>
                <a:lnTo>
                  <a:pt x="1863166" y="18364"/>
                </a:lnTo>
                <a:lnTo>
                  <a:pt x="1861723" y="11219"/>
                </a:lnTo>
                <a:lnTo>
                  <a:pt x="1857789" y="5381"/>
                </a:lnTo>
                <a:lnTo>
                  <a:pt x="1851952" y="1444"/>
                </a:lnTo>
                <a:lnTo>
                  <a:pt x="1844802" y="0"/>
                </a:lnTo>
                <a:close/>
              </a:path>
              <a:path w="4566920" h="36830">
                <a:moveTo>
                  <a:pt x="1917827" y="0"/>
                </a:moveTo>
                <a:lnTo>
                  <a:pt x="1910682" y="1444"/>
                </a:lnTo>
                <a:lnTo>
                  <a:pt x="1904844" y="5381"/>
                </a:lnTo>
                <a:lnTo>
                  <a:pt x="1900907" y="11219"/>
                </a:lnTo>
                <a:lnTo>
                  <a:pt x="1899462" y="18364"/>
                </a:lnTo>
                <a:lnTo>
                  <a:pt x="1900907" y="25492"/>
                </a:lnTo>
                <a:lnTo>
                  <a:pt x="1904844" y="31281"/>
                </a:lnTo>
                <a:lnTo>
                  <a:pt x="1910682" y="35168"/>
                </a:lnTo>
                <a:lnTo>
                  <a:pt x="1917827" y="36588"/>
                </a:lnTo>
                <a:lnTo>
                  <a:pt x="1924979" y="35168"/>
                </a:lnTo>
                <a:lnTo>
                  <a:pt x="1930820" y="31281"/>
                </a:lnTo>
                <a:lnTo>
                  <a:pt x="1934759" y="25492"/>
                </a:lnTo>
                <a:lnTo>
                  <a:pt x="1936203" y="18364"/>
                </a:lnTo>
                <a:lnTo>
                  <a:pt x="1934759" y="11219"/>
                </a:lnTo>
                <a:lnTo>
                  <a:pt x="1930820" y="5381"/>
                </a:lnTo>
                <a:lnTo>
                  <a:pt x="1924979" y="1444"/>
                </a:lnTo>
                <a:lnTo>
                  <a:pt x="1917827" y="0"/>
                </a:lnTo>
                <a:close/>
              </a:path>
              <a:path w="4566920" h="36830">
                <a:moveTo>
                  <a:pt x="1990877" y="0"/>
                </a:moveTo>
                <a:lnTo>
                  <a:pt x="1983807" y="1444"/>
                </a:lnTo>
                <a:lnTo>
                  <a:pt x="1978012" y="5381"/>
                </a:lnTo>
                <a:lnTo>
                  <a:pt x="1974093" y="11219"/>
                </a:lnTo>
                <a:lnTo>
                  <a:pt x="1972652" y="18364"/>
                </a:lnTo>
                <a:lnTo>
                  <a:pt x="1974093" y="25492"/>
                </a:lnTo>
                <a:lnTo>
                  <a:pt x="1978012" y="31281"/>
                </a:lnTo>
                <a:lnTo>
                  <a:pt x="1983807" y="35168"/>
                </a:lnTo>
                <a:lnTo>
                  <a:pt x="1990877" y="36588"/>
                </a:lnTo>
                <a:lnTo>
                  <a:pt x="1998016" y="35168"/>
                </a:lnTo>
                <a:lnTo>
                  <a:pt x="2003855" y="31281"/>
                </a:lnTo>
                <a:lnTo>
                  <a:pt x="2007795" y="25492"/>
                </a:lnTo>
                <a:lnTo>
                  <a:pt x="2009241" y="18364"/>
                </a:lnTo>
                <a:lnTo>
                  <a:pt x="2007795" y="11219"/>
                </a:lnTo>
                <a:lnTo>
                  <a:pt x="2003855" y="5381"/>
                </a:lnTo>
                <a:lnTo>
                  <a:pt x="1998016" y="1444"/>
                </a:lnTo>
                <a:lnTo>
                  <a:pt x="1990877" y="0"/>
                </a:lnTo>
                <a:close/>
              </a:path>
              <a:path w="4566920" h="36830">
                <a:moveTo>
                  <a:pt x="2064042" y="0"/>
                </a:moveTo>
                <a:lnTo>
                  <a:pt x="2056902" y="1444"/>
                </a:lnTo>
                <a:lnTo>
                  <a:pt x="2051064" y="5381"/>
                </a:lnTo>
                <a:lnTo>
                  <a:pt x="2047123" y="11219"/>
                </a:lnTo>
                <a:lnTo>
                  <a:pt x="2045677" y="18364"/>
                </a:lnTo>
                <a:lnTo>
                  <a:pt x="2047123" y="25492"/>
                </a:lnTo>
                <a:lnTo>
                  <a:pt x="2051064" y="31281"/>
                </a:lnTo>
                <a:lnTo>
                  <a:pt x="2056902" y="35168"/>
                </a:lnTo>
                <a:lnTo>
                  <a:pt x="2064042" y="36588"/>
                </a:lnTo>
                <a:lnTo>
                  <a:pt x="2071111" y="35168"/>
                </a:lnTo>
                <a:lnTo>
                  <a:pt x="2076907" y="31281"/>
                </a:lnTo>
                <a:lnTo>
                  <a:pt x="2080826" y="25492"/>
                </a:lnTo>
                <a:lnTo>
                  <a:pt x="2082266" y="18364"/>
                </a:lnTo>
                <a:lnTo>
                  <a:pt x="2080826" y="11219"/>
                </a:lnTo>
                <a:lnTo>
                  <a:pt x="2076907" y="5381"/>
                </a:lnTo>
                <a:lnTo>
                  <a:pt x="2071111" y="1444"/>
                </a:lnTo>
                <a:lnTo>
                  <a:pt x="2064042" y="0"/>
                </a:lnTo>
                <a:close/>
              </a:path>
              <a:path w="4566920" h="36830">
                <a:moveTo>
                  <a:pt x="2137092" y="0"/>
                </a:moveTo>
                <a:lnTo>
                  <a:pt x="2129942" y="1444"/>
                </a:lnTo>
                <a:lnTo>
                  <a:pt x="2124105" y="5381"/>
                </a:lnTo>
                <a:lnTo>
                  <a:pt x="2120170" y="11219"/>
                </a:lnTo>
                <a:lnTo>
                  <a:pt x="2118728" y="18364"/>
                </a:lnTo>
                <a:lnTo>
                  <a:pt x="2120170" y="25492"/>
                </a:lnTo>
                <a:lnTo>
                  <a:pt x="2124105" y="31281"/>
                </a:lnTo>
                <a:lnTo>
                  <a:pt x="2129942" y="35168"/>
                </a:lnTo>
                <a:lnTo>
                  <a:pt x="2137092" y="36588"/>
                </a:lnTo>
                <a:lnTo>
                  <a:pt x="2144213" y="35168"/>
                </a:lnTo>
                <a:lnTo>
                  <a:pt x="2149998" y="31281"/>
                </a:lnTo>
                <a:lnTo>
                  <a:pt x="2153883" y="25492"/>
                </a:lnTo>
                <a:lnTo>
                  <a:pt x="2155304" y="18364"/>
                </a:lnTo>
                <a:lnTo>
                  <a:pt x="2153883" y="11219"/>
                </a:lnTo>
                <a:lnTo>
                  <a:pt x="2149998" y="5381"/>
                </a:lnTo>
                <a:lnTo>
                  <a:pt x="2144213" y="1444"/>
                </a:lnTo>
                <a:lnTo>
                  <a:pt x="2137092" y="0"/>
                </a:lnTo>
                <a:close/>
              </a:path>
              <a:path w="4566920" h="36830">
                <a:moveTo>
                  <a:pt x="2210117" y="0"/>
                </a:moveTo>
                <a:lnTo>
                  <a:pt x="2202967" y="1444"/>
                </a:lnTo>
                <a:lnTo>
                  <a:pt x="2197130" y="5381"/>
                </a:lnTo>
                <a:lnTo>
                  <a:pt x="2193195" y="11219"/>
                </a:lnTo>
                <a:lnTo>
                  <a:pt x="2191753" y="18364"/>
                </a:lnTo>
                <a:lnTo>
                  <a:pt x="2193195" y="25492"/>
                </a:lnTo>
                <a:lnTo>
                  <a:pt x="2197130" y="31281"/>
                </a:lnTo>
                <a:lnTo>
                  <a:pt x="2202967" y="35168"/>
                </a:lnTo>
                <a:lnTo>
                  <a:pt x="2210117" y="36588"/>
                </a:lnTo>
                <a:lnTo>
                  <a:pt x="2217240" y="35168"/>
                </a:lnTo>
                <a:lnTo>
                  <a:pt x="2223030" y="31281"/>
                </a:lnTo>
                <a:lnTo>
                  <a:pt x="2226919" y="25492"/>
                </a:lnTo>
                <a:lnTo>
                  <a:pt x="2228342" y="18364"/>
                </a:lnTo>
                <a:lnTo>
                  <a:pt x="2226919" y="11219"/>
                </a:lnTo>
                <a:lnTo>
                  <a:pt x="2223030" y="5381"/>
                </a:lnTo>
                <a:lnTo>
                  <a:pt x="2217240" y="1444"/>
                </a:lnTo>
                <a:lnTo>
                  <a:pt x="2210117" y="0"/>
                </a:lnTo>
                <a:close/>
              </a:path>
              <a:path w="4566920" h="36830">
                <a:moveTo>
                  <a:pt x="2283155" y="0"/>
                </a:moveTo>
                <a:lnTo>
                  <a:pt x="2276008" y="1444"/>
                </a:lnTo>
                <a:lnTo>
                  <a:pt x="2270166" y="5381"/>
                </a:lnTo>
                <a:lnTo>
                  <a:pt x="2266224" y="11219"/>
                </a:lnTo>
                <a:lnTo>
                  <a:pt x="2264778" y="18364"/>
                </a:lnTo>
                <a:lnTo>
                  <a:pt x="2266224" y="25492"/>
                </a:lnTo>
                <a:lnTo>
                  <a:pt x="2270166" y="31281"/>
                </a:lnTo>
                <a:lnTo>
                  <a:pt x="2276008" y="35168"/>
                </a:lnTo>
                <a:lnTo>
                  <a:pt x="2283155" y="36588"/>
                </a:lnTo>
                <a:lnTo>
                  <a:pt x="2290300" y="35168"/>
                </a:lnTo>
                <a:lnTo>
                  <a:pt x="2296137" y="31281"/>
                </a:lnTo>
                <a:lnTo>
                  <a:pt x="2300075" y="25492"/>
                </a:lnTo>
                <a:lnTo>
                  <a:pt x="2301519" y="18364"/>
                </a:lnTo>
                <a:lnTo>
                  <a:pt x="2300075" y="11219"/>
                </a:lnTo>
                <a:lnTo>
                  <a:pt x="2296137" y="5381"/>
                </a:lnTo>
                <a:lnTo>
                  <a:pt x="2290300" y="1444"/>
                </a:lnTo>
                <a:lnTo>
                  <a:pt x="2283155" y="0"/>
                </a:lnTo>
                <a:close/>
              </a:path>
              <a:path w="4566920" h="36830">
                <a:moveTo>
                  <a:pt x="2356180" y="0"/>
                </a:moveTo>
                <a:lnTo>
                  <a:pt x="2349059" y="1444"/>
                </a:lnTo>
                <a:lnTo>
                  <a:pt x="2343273" y="5381"/>
                </a:lnTo>
                <a:lnTo>
                  <a:pt x="2339388" y="11219"/>
                </a:lnTo>
                <a:lnTo>
                  <a:pt x="2337968" y="18364"/>
                </a:lnTo>
                <a:lnTo>
                  <a:pt x="2339388" y="25492"/>
                </a:lnTo>
                <a:lnTo>
                  <a:pt x="2343273" y="31281"/>
                </a:lnTo>
                <a:lnTo>
                  <a:pt x="2349059" y="35168"/>
                </a:lnTo>
                <a:lnTo>
                  <a:pt x="2356180" y="36588"/>
                </a:lnTo>
                <a:lnTo>
                  <a:pt x="2363330" y="35168"/>
                </a:lnTo>
                <a:lnTo>
                  <a:pt x="2369167" y="31281"/>
                </a:lnTo>
                <a:lnTo>
                  <a:pt x="2373101" y="25492"/>
                </a:lnTo>
                <a:lnTo>
                  <a:pt x="2374544" y="18364"/>
                </a:lnTo>
                <a:lnTo>
                  <a:pt x="2373101" y="11219"/>
                </a:lnTo>
                <a:lnTo>
                  <a:pt x="2369167" y="5381"/>
                </a:lnTo>
                <a:lnTo>
                  <a:pt x="2363330" y="1444"/>
                </a:lnTo>
                <a:lnTo>
                  <a:pt x="2356180" y="0"/>
                </a:lnTo>
                <a:close/>
              </a:path>
              <a:path w="4566920" h="36830">
                <a:moveTo>
                  <a:pt x="2429217" y="0"/>
                </a:moveTo>
                <a:lnTo>
                  <a:pt x="2422153" y="1444"/>
                </a:lnTo>
                <a:lnTo>
                  <a:pt x="2416357" y="5381"/>
                </a:lnTo>
                <a:lnTo>
                  <a:pt x="2412435" y="11219"/>
                </a:lnTo>
                <a:lnTo>
                  <a:pt x="2410993" y="18364"/>
                </a:lnTo>
                <a:lnTo>
                  <a:pt x="2412435" y="25492"/>
                </a:lnTo>
                <a:lnTo>
                  <a:pt x="2416357" y="31281"/>
                </a:lnTo>
                <a:lnTo>
                  <a:pt x="2422153" y="35168"/>
                </a:lnTo>
                <a:lnTo>
                  <a:pt x="2429217" y="36588"/>
                </a:lnTo>
                <a:lnTo>
                  <a:pt x="2436364" y="35168"/>
                </a:lnTo>
                <a:lnTo>
                  <a:pt x="2442206" y="31281"/>
                </a:lnTo>
                <a:lnTo>
                  <a:pt x="2446148" y="25492"/>
                </a:lnTo>
                <a:lnTo>
                  <a:pt x="2447594" y="18364"/>
                </a:lnTo>
                <a:lnTo>
                  <a:pt x="2446148" y="11219"/>
                </a:lnTo>
                <a:lnTo>
                  <a:pt x="2442206" y="5381"/>
                </a:lnTo>
                <a:lnTo>
                  <a:pt x="2436364" y="1444"/>
                </a:lnTo>
                <a:lnTo>
                  <a:pt x="2429217" y="0"/>
                </a:lnTo>
                <a:close/>
              </a:path>
              <a:path w="4566920" h="36830">
                <a:moveTo>
                  <a:pt x="2502395" y="0"/>
                </a:moveTo>
                <a:lnTo>
                  <a:pt x="2495250" y="1444"/>
                </a:lnTo>
                <a:lnTo>
                  <a:pt x="2489412" y="5381"/>
                </a:lnTo>
                <a:lnTo>
                  <a:pt x="2485475" y="11219"/>
                </a:lnTo>
                <a:lnTo>
                  <a:pt x="2484031" y="18364"/>
                </a:lnTo>
                <a:lnTo>
                  <a:pt x="2485475" y="25492"/>
                </a:lnTo>
                <a:lnTo>
                  <a:pt x="2489412" y="31281"/>
                </a:lnTo>
                <a:lnTo>
                  <a:pt x="2495250" y="35168"/>
                </a:lnTo>
                <a:lnTo>
                  <a:pt x="2502395" y="36588"/>
                </a:lnTo>
                <a:lnTo>
                  <a:pt x="2509459" y="35168"/>
                </a:lnTo>
                <a:lnTo>
                  <a:pt x="2515255" y="31281"/>
                </a:lnTo>
                <a:lnTo>
                  <a:pt x="2519177" y="25492"/>
                </a:lnTo>
                <a:lnTo>
                  <a:pt x="2520619" y="18364"/>
                </a:lnTo>
                <a:lnTo>
                  <a:pt x="2519177" y="11219"/>
                </a:lnTo>
                <a:lnTo>
                  <a:pt x="2515255" y="5381"/>
                </a:lnTo>
                <a:lnTo>
                  <a:pt x="2509459" y="1444"/>
                </a:lnTo>
                <a:lnTo>
                  <a:pt x="2502395" y="0"/>
                </a:lnTo>
                <a:close/>
              </a:path>
              <a:path w="4566920" h="36830">
                <a:moveTo>
                  <a:pt x="2575433" y="0"/>
                </a:moveTo>
                <a:lnTo>
                  <a:pt x="2568286" y="1444"/>
                </a:lnTo>
                <a:lnTo>
                  <a:pt x="2562444" y="5381"/>
                </a:lnTo>
                <a:lnTo>
                  <a:pt x="2558502" y="11219"/>
                </a:lnTo>
                <a:lnTo>
                  <a:pt x="2557056" y="18364"/>
                </a:lnTo>
                <a:lnTo>
                  <a:pt x="2558502" y="25492"/>
                </a:lnTo>
                <a:lnTo>
                  <a:pt x="2562444" y="31281"/>
                </a:lnTo>
                <a:lnTo>
                  <a:pt x="2568286" y="35168"/>
                </a:lnTo>
                <a:lnTo>
                  <a:pt x="2575433" y="36588"/>
                </a:lnTo>
                <a:lnTo>
                  <a:pt x="2582497" y="35168"/>
                </a:lnTo>
                <a:lnTo>
                  <a:pt x="2588293" y="31281"/>
                </a:lnTo>
                <a:lnTo>
                  <a:pt x="2592215" y="25492"/>
                </a:lnTo>
                <a:lnTo>
                  <a:pt x="2593657" y="18364"/>
                </a:lnTo>
                <a:lnTo>
                  <a:pt x="2592215" y="11219"/>
                </a:lnTo>
                <a:lnTo>
                  <a:pt x="2588293" y="5381"/>
                </a:lnTo>
                <a:lnTo>
                  <a:pt x="2582497" y="1444"/>
                </a:lnTo>
                <a:lnTo>
                  <a:pt x="2575433" y="0"/>
                </a:lnTo>
                <a:close/>
              </a:path>
              <a:path w="4566920" h="36830">
                <a:moveTo>
                  <a:pt x="2648470" y="0"/>
                </a:moveTo>
                <a:lnTo>
                  <a:pt x="2641342" y="1444"/>
                </a:lnTo>
                <a:lnTo>
                  <a:pt x="2635553" y="5381"/>
                </a:lnTo>
                <a:lnTo>
                  <a:pt x="2631666" y="11219"/>
                </a:lnTo>
                <a:lnTo>
                  <a:pt x="2630246" y="18364"/>
                </a:lnTo>
                <a:lnTo>
                  <a:pt x="2631666" y="25492"/>
                </a:lnTo>
                <a:lnTo>
                  <a:pt x="2635553" y="31281"/>
                </a:lnTo>
                <a:lnTo>
                  <a:pt x="2641342" y="35168"/>
                </a:lnTo>
                <a:lnTo>
                  <a:pt x="2648470" y="36588"/>
                </a:lnTo>
                <a:lnTo>
                  <a:pt x="2655615" y="35168"/>
                </a:lnTo>
                <a:lnTo>
                  <a:pt x="2661453" y="31281"/>
                </a:lnTo>
                <a:lnTo>
                  <a:pt x="2665390" y="25492"/>
                </a:lnTo>
                <a:lnTo>
                  <a:pt x="2666834" y="18364"/>
                </a:lnTo>
                <a:lnTo>
                  <a:pt x="2665390" y="11219"/>
                </a:lnTo>
                <a:lnTo>
                  <a:pt x="2661453" y="5381"/>
                </a:lnTo>
                <a:lnTo>
                  <a:pt x="2655615" y="1444"/>
                </a:lnTo>
                <a:lnTo>
                  <a:pt x="2648470" y="0"/>
                </a:lnTo>
                <a:close/>
              </a:path>
              <a:path w="4566920" h="36830">
                <a:moveTo>
                  <a:pt x="2721495" y="0"/>
                </a:moveTo>
                <a:lnTo>
                  <a:pt x="2714367" y="1444"/>
                </a:lnTo>
                <a:lnTo>
                  <a:pt x="2708578" y="5381"/>
                </a:lnTo>
                <a:lnTo>
                  <a:pt x="2704691" y="11219"/>
                </a:lnTo>
                <a:lnTo>
                  <a:pt x="2703271" y="18364"/>
                </a:lnTo>
                <a:lnTo>
                  <a:pt x="2704691" y="25492"/>
                </a:lnTo>
                <a:lnTo>
                  <a:pt x="2708578" y="31281"/>
                </a:lnTo>
                <a:lnTo>
                  <a:pt x="2714367" y="35168"/>
                </a:lnTo>
                <a:lnTo>
                  <a:pt x="2721495" y="36588"/>
                </a:lnTo>
                <a:lnTo>
                  <a:pt x="2728647" y="35168"/>
                </a:lnTo>
                <a:lnTo>
                  <a:pt x="2734489" y="31281"/>
                </a:lnTo>
                <a:lnTo>
                  <a:pt x="2738428" y="25492"/>
                </a:lnTo>
                <a:lnTo>
                  <a:pt x="2739872" y="18364"/>
                </a:lnTo>
                <a:lnTo>
                  <a:pt x="2738428" y="11219"/>
                </a:lnTo>
                <a:lnTo>
                  <a:pt x="2734489" y="5381"/>
                </a:lnTo>
                <a:lnTo>
                  <a:pt x="2728647" y="1444"/>
                </a:lnTo>
                <a:lnTo>
                  <a:pt x="2721495" y="0"/>
                </a:lnTo>
                <a:close/>
              </a:path>
              <a:path w="4566920" h="36830">
                <a:moveTo>
                  <a:pt x="2794533" y="0"/>
                </a:moveTo>
                <a:lnTo>
                  <a:pt x="2787412" y="1444"/>
                </a:lnTo>
                <a:lnTo>
                  <a:pt x="2781627" y="5381"/>
                </a:lnTo>
                <a:lnTo>
                  <a:pt x="2777742" y="11219"/>
                </a:lnTo>
                <a:lnTo>
                  <a:pt x="2776321" y="18364"/>
                </a:lnTo>
                <a:lnTo>
                  <a:pt x="2777742" y="25492"/>
                </a:lnTo>
                <a:lnTo>
                  <a:pt x="2781627" y="31281"/>
                </a:lnTo>
                <a:lnTo>
                  <a:pt x="2787412" y="35168"/>
                </a:lnTo>
                <a:lnTo>
                  <a:pt x="2794533" y="36588"/>
                </a:lnTo>
                <a:lnTo>
                  <a:pt x="2801683" y="35168"/>
                </a:lnTo>
                <a:lnTo>
                  <a:pt x="2807520" y="31281"/>
                </a:lnTo>
                <a:lnTo>
                  <a:pt x="2811455" y="25492"/>
                </a:lnTo>
                <a:lnTo>
                  <a:pt x="2812897" y="18364"/>
                </a:lnTo>
                <a:lnTo>
                  <a:pt x="2811455" y="11219"/>
                </a:lnTo>
                <a:lnTo>
                  <a:pt x="2807520" y="5381"/>
                </a:lnTo>
                <a:lnTo>
                  <a:pt x="2801683" y="1444"/>
                </a:lnTo>
                <a:lnTo>
                  <a:pt x="2794533" y="0"/>
                </a:lnTo>
                <a:close/>
              </a:path>
              <a:path w="4566920" h="36830">
                <a:moveTo>
                  <a:pt x="2867571" y="0"/>
                </a:moveTo>
                <a:lnTo>
                  <a:pt x="2860506" y="1444"/>
                </a:lnTo>
                <a:lnTo>
                  <a:pt x="2854710" y="5381"/>
                </a:lnTo>
                <a:lnTo>
                  <a:pt x="2850788" y="11219"/>
                </a:lnTo>
                <a:lnTo>
                  <a:pt x="2849346" y="18364"/>
                </a:lnTo>
                <a:lnTo>
                  <a:pt x="2850788" y="25492"/>
                </a:lnTo>
                <a:lnTo>
                  <a:pt x="2854710" y="31281"/>
                </a:lnTo>
                <a:lnTo>
                  <a:pt x="2860506" y="35168"/>
                </a:lnTo>
                <a:lnTo>
                  <a:pt x="2867571" y="36588"/>
                </a:lnTo>
                <a:lnTo>
                  <a:pt x="2874718" y="35168"/>
                </a:lnTo>
                <a:lnTo>
                  <a:pt x="2880560" y="31281"/>
                </a:lnTo>
                <a:lnTo>
                  <a:pt x="2884501" y="25492"/>
                </a:lnTo>
                <a:lnTo>
                  <a:pt x="2885948" y="18364"/>
                </a:lnTo>
                <a:lnTo>
                  <a:pt x="2884501" y="11219"/>
                </a:lnTo>
                <a:lnTo>
                  <a:pt x="2880560" y="5381"/>
                </a:lnTo>
                <a:lnTo>
                  <a:pt x="2874718" y="1444"/>
                </a:lnTo>
                <a:lnTo>
                  <a:pt x="2867571" y="0"/>
                </a:lnTo>
                <a:close/>
              </a:path>
              <a:path w="4566920" h="36830">
                <a:moveTo>
                  <a:pt x="2940748" y="0"/>
                </a:moveTo>
                <a:lnTo>
                  <a:pt x="2933603" y="1444"/>
                </a:lnTo>
                <a:lnTo>
                  <a:pt x="2927765" y="5381"/>
                </a:lnTo>
                <a:lnTo>
                  <a:pt x="2923828" y="11219"/>
                </a:lnTo>
                <a:lnTo>
                  <a:pt x="2922384" y="18364"/>
                </a:lnTo>
                <a:lnTo>
                  <a:pt x="2923828" y="25492"/>
                </a:lnTo>
                <a:lnTo>
                  <a:pt x="2927765" y="31281"/>
                </a:lnTo>
                <a:lnTo>
                  <a:pt x="2933603" y="35168"/>
                </a:lnTo>
                <a:lnTo>
                  <a:pt x="2940748" y="36588"/>
                </a:lnTo>
                <a:lnTo>
                  <a:pt x="2947807" y="35168"/>
                </a:lnTo>
                <a:lnTo>
                  <a:pt x="2953604" y="31281"/>
                </a:lnTo>
                <a:lnTo>
                  <a:pt x="2957529" y="25492"/>
                </a:lnTo>
                <a:lnTo>
                  <a:pt x="2958973" y="18364"/>
                </a:lnTo>
                <a:lnTo>
                  <a:pt x="2957529" y="11219"/>
                </a:lnTo>
                <a:lnTo>
                  <a:pt x="2953604" y="5381"/>
                </a:lnTo>
                <a:lnTo>
                  <a:pt x="2947807" y="1444"/>
                </a:lnTo>
                <a:lnTo>
                  <a:pt x="2940748" y="0"/>
                </a:lnTo>
                <a:close/>
              </a:path>
              <a:path w="4566920" h="36830">
                <a:moveTo>
                  <a:pt x="3013773" y="0"/>
                </a:moveTo>
                <a:lnTo>
                  <a:pt x="3006633" y="1444"/>
                </a:lnTo>
                <a:lnTo>
                  <a:pt x="3000795" y="5381"/>
                </a:lnTo>
                <a:lnTo>
                  <a:pt x="2996855" y="11219"/>
                </a:lnTo>
                <a:lnTo>
                  <a:pt x="2995409" y="18364"/>
                </a:lnTo>
                <a:lnTo>
                  <a:pt x="2996855" y="25492"/>
                </a:lnTo>
                <a:lnTo>
                  <a:pt x="3000795" y="31281"/>
                </a:lnTo>
                <a:lnTo>
                  <a:pt x="3006633" y="35168"/>
                </a:lnTo>
                <a:lnTo>
                  <a:pt x="3013773" y="36588"/>
                </a:lnTo>
                <a:lnTo>
                  <a:pt x="3020901" y="35168"/>
                </a:lnTo>
                <a:lnTo>
                  <a:pt x="3026690" y="31281"/>
                </a:lnTo>
                <a:lnTo>
                  <a:pt x="3030577" y="25492"/>
                </a:lnTo>
                <a:lnTo>
                  <a:pt x="3031998" y="18364"/>
                </a:lnTo>
                <a:lnTo>
                  <a:pt x="3030577" y="11219"/>
                </a:lnTo>
                <a:lnTo>
                  <a:pt x="3026690" y="5381"/>
                </a:lnTo>
                <a:lnTo>
                  <a:pt x="3020901" y="1444"/>
                </a:lnTo>
                <a:lnTo>
                  <a:pt x="3013773" y="0"/>
                </a:lnTo>
                <a:close/>
              </a:path>
              <a:path w="4566920" h="36830">
                <a:moveTo>
                  <a:pt x="3086823" y="0"/>
                </a:moveTo>
                <a:lnTo>
                  <a:pt x="3079671" y="1444"/>
                </a:lnTo>
                <a:lnTo>
                  <a:pt x="3073830" y="5381"/>
                </a:lnTo>
                <a:lnTo>
                  <a:pt x="3069891" y="11219"/>
                </a:lnTo>
                <a:lnTo>
                  <a:pt x="3068447" y="18364"/>
                </a:lnTo>
                <a:lnTo>
                  <a:pt x="3069891" y="25492"/>
                </a:lnTo>
                <a:lnTo>
                  <a:pt x="3073830" y="31281"/>
                </a:lnTo>
                <a:lnTo>
                  <a:pt x="3079671" y="35168"/>
                </a:lnTo>
                <a:lnTo>
                  <a:pt x="3086823" y="36588"/>
                </a:lnTo>
                <a:lnTo>
                  <a:pt x="3093968" y="35168"/>
                </a:lnTo>
                <a:lnTo>
                  <a:pt x="3099806" y="31281"/>
                </a:lnTo>
                <a:lnTo>
                  <a:pt x="3103743" y="25492"/>
                </a:lnTo>
                <a:lnTo>
                  <a:pt x="3105188" y="18364"/>
                </a:lnTo>
                <a:lnTo>
                  <a:pt x="3103743" y="11219"/>
                </a:lnTo>
                <a:lnTo>
                  <a:pt x="3099806" y="5381"/>
                </a:lnTo>
                <a:lnTo>
                  <a:pt x="3093968" y="1444"/>
                </a:lnTo>
                <a:lnTo>
                  <a:pt x="3086823" y="0"/>
                </a:lnTo>
                <a:close/>
              </a:path>
              <a:path w="4566920" h="36830">
                <a:moveTo>
                  <a:pt x="3159848" y="0"/>
                </a:moveTo>
                <a:lnTo>
                  <a:pt x="3152720" y="1444"/>
                </a:lnTo>
                <a:lnTo>
                  <a:pt x="3146931" y="5381"/>
                </a:lnTo>
                <a:lnTo>
                  <a:pt x="3143045" y="11219"/>
                </a:lnTo>
                <a:lnTo>
                  <a:pt x="3141624" y="18364"/>
                </a:lnTo>
                <a:lnTo>
                  <a:pt x="3143045" y="25492"/>
                </a:lnTo>
                <a:lnTo>
                  <a:pt x="3146931" y="31281"/>
                </a:lnTo>
                <a:lnTo>
                  <a:pt x="3152720" y="35168"/>
                </a:lnTo>
                <a:lnTo>
                  <a:pt x="3159848" y="36588"/>
                </a:lnTo>
                <a:lnTo>
                  <a:pt x="3166995" y="35168"/>
                </a:lnTo>
                <a:lnTo>
                  <a:pt x="3172837" y="31281"/>
                </a:lnTo>
                <a:lnTo>
                  <a:pt x="3176779" y="25492"/>
                </a:lnTo>
                <a:lnTo>
                  <a:pt x="3178225" y="18364"/>
                </a:lnTo>
                <a:lnTo>
                  <a:pt x="3176779" y="11219"/>
                </a:lnTo>
                <a:lnTo>
                  <a:pt x="3172837" y="5381"/>
                </a:lnTo>
                <a:lnTo>
                  <a:pt x="3166995" y="1444"/>
                </a:lnTo>
                <a:lnTo>
                  <a:pt x="3159848" y="0"/>
                </a:lnTo>
                <a:close/>
              </a:path>
              <a:path w="4566920" h="36830">
                <a:moveTo>
                  <a:pt x="3232886" y="0"/>
                </a:moveTo>
                <a:lnTo>
                  <a:pt x="3225820" y="1444"/>
                </a:lnTo>
                <a:lnTo>
                  <a:pt x="3220019" y="5381"/>
                </a:lnTo>
                <a:lnTo>
                  <a:pt x="3216093" y="11219"/>
                </a:lnTo>
                <a:lnTo>
                  <a:pt x="3214649" y="18364"/>
                </a:lnTo>
                <a:lnTo>
                  <a:pt x="3216093" y="25492"/>
                </a:lnTo>
                <a:lnTo>
                  <a:pt x="3220019" y="31281"/>
                </a:lnTo>
                <a:lnTo>
                  <a:pt x="3225820" y="35168"/>
                </a:lnTo>
                <a:lnTo>
                  <a:pt x="3232886" y="36588"/>
                </a:lnTo>
                <a:lnTo>
                  <a:pt x="3240031" y="35168"/>
                </a:lnTo>
                <a:lnTo>
                  <a:pt x="3245869" y="31281"/>
                </a:lnTo>
                <a:lnTo>
                  <a:pt x="3249806" y="25492"/>
                </a:lnTo>
                <a:lnTo>
                  <a:pt x="3251250" y="18364"/>
                </a:lnTo>
                <a:lnTo>
                  <a:pt x="3249806" y="11219"/>
                </a:lnTo>
                <a:lnTo>
                  <a:pt x="3245869" y="5381"/>
                </a:lnTo>
                <a:lnTo>
                  <a:pt x="3240031" y="1444"/>
                </a:lnTo>
                <a:lnTo>
                  <a:pt x="3232886" y="0"/>
                </a:lnTo>
                <a:close/>
              </a:path>
              <a:path w="4566920" h="36830">
                <a:moveTo>
                  <a:pt x="3306064" y="0"/>
                </a:moveTo>
                <a:lnTo>
                  <a:pt x="3298913" y="1444"/>
                </a:lnTo>
                <a:lnTo>
                  <a:pt x="3293076" y="5381"/>
                </a:lnTo>
                <a:lnTo>
                  <a:pt x="3289142" y="11219"/>
                </a:lnTo>
                <a:lnTo>
                  <a:pt x="3287699" y="18364"/>
                </a:lnTo>
                <a:lnTo>
                  <a:pt x="3289142" y="25492"/>
                </a:lnTo>
                <a:lnTo>
                  <a:pt x="3293076" y="31281"/>
                </a:lnTo>
                <a:lnTo>
                  <a:pt x="3298913" y="35168"/>
                </a:lnTo>
                <a:lnTo>
                  <a:pt x="3306064" y="36588"/>
                </a:lnTo>
                <a:lnTo>
                  <a:pt x="3313126" y="35168"/>
                </a:lnTo>
                <a:lnTo>
                  <a:pt x="3318917" y="31281"/>
                </a:lnTo>
                <a:lnTo>
                  <a:pt x="3322835" y="25492"/>
                </a:lnTo>
                <a:lnTo>
                  <a:pt x="3324275" y="18364"/>
                </a:lnTo>
                <a:lnTo>
                  <a:pt x="3322835" y="11219"/>
                </a:lnTo>
                <a:lnTo>
                  <a:pt x="3318917" y="5381"/>
                </a:lnTo>
                <a:lnTo>
                  <a:pt x="3313126" y="1444"/>
                </a:lnTo>
                <a:lnTo>
                  <a:pt x="3306064" y="0"/>
                </a:lnTo>
                <a:close/>
              </a:path>
              <a:path w="4566920" h="36830">
                <a:moveTo>
                  <a:pt x="3379101" y="0"/>
                </a:moveTo>
                <a:lnTo>
                  <a:pt x="3371949" y="1444"/>
                </a:lnTo>
                <a:lnTo>
                  <a:pt x="3366108" y="5381"/>
                </a:lnTo>
                <a:lnTo>
                  <a:pt x="3362169" y="11219"/>
                </a:lnTo>
                <a:lnTo>
                  <a:pt x="3360724" y="18364"/>
                </a:lnTo>
                <a:lnTo>
                  <a:pt x="3362169" y="25492"/>
                </a:lnTo>
                <a:lnTo>
                  <a:pt x="3366108" y="31281"/>
                </a:lnTo>
                <a:lnTo>
                  <a:pt x="3371949" y="35168"/>
                </a:lnTo>
                <a:lnTo>
                  <a:pt x="3379101" y="36588"/>
                </a:lnTo>
                <a:lnTo>
                  <a:pt x="3386230" y="35168"/>
                </a:lnTo>
                <a:lnTo>
                  <a:pt x="3392019" y="31281"/>
                </a:lnTo>
                <a:lnTo>
                  <a:pt x="3395905" y="25492"/>
                </a:lnTo>
                <a:lnTo>
                  <a:pt x="3397326" y="18364"/>
                </a:lnTo>
                <a:lnTo>
                  <a:pt x="3395905" y="11219"/>
                </a:lnTo>
                <a:lnTo>
                  <a:pt x="3392019" y="5381"/>
                </a:lnTo>
                <a:lnTo>
                  <a:pt x="3386230" y="1444"/>
                </a:lnTo>
                <a:lnTo>
                  <a:pt x="3379101" y="0"/>
                </a:lnTo>
                <a:close/>
              </a:path>
              <a:path w="4566920" h="36830">
                <a:moveTo>
                  <a:pt x="3452126" y="0"/>
                </a:moveTo>
                <a:lnTo>
                  <a:pt x="3444981" y="1444"/>
                </a:lnTo>
                <a:lnTo>
                  <a:pt x="3439144" y="5381"/>
                </a:lnTo>
                <a:lnTo>
                  <a:pt x="3435206" y="11219"/>
                </a:lnTo>
                <a:lnTo>
                  <a:pt x="3433762" y="18364"/>
                </a:lnTo>
                <a:lnTo>
                  <a:pt x="3435206" y="25492"/>
                </a:lnTo>
                <a:lnTo>
                  <a:pt x="3439144" y="31281"/>
                </a:lnTo>
                <a:lnTo>
                  <a:pt x="3444981" y="35168"/>
                </a:lnTo>
                <a:lnTo>
                  <a:pt x="3452126" y="36588"/>
                </a:lnTo>
                <a:lnTo>
                  <a:pt x="3459276" y="35168"/>
                </a:lnTo>
                <a:lnTo>
                  <a:pt x="3465114" y="31281"/>
                </a:lnTo>
                <a:lnTo>
                  <a:pt x="3469048" y="25492"/>
                </a:lnTo>
                <a:lnTo>
                  <a:pt x="3470490" y="18364"/>
                </a:lnTo>
                <a:lnTo>
                  <a:pt x="3469048" y="11219"/>
                </a:lnTo>
                <a:lnTo>
                  <a:pt x="3465114" y="5381"/>
                </a:lnTo>
                <a:lnTo>
                  <a:pt x="3459276" y="1444"/>
                </a:lnTo>
                <a:lnTo>
                  <a:pt x="3452126" y="0"/>
                </a:lnTo>
                <a:close/>
              </a:path>
              <a:path w="4566920" h="36830">
                <a:moveTo>
                  <a:pt x="3525177" y="0"/>
                </a:moveTo>
                <a:lnTo>
                  <a:pt x="3518024" y="1444"/>
                </a:lnTo>
                <a:lnTo>
                  <a:pt x="3512183" y="5381"/>
                </a:lnTo>
                <a:lnTo>
                  <a:pt x="3508244" y="11219"/>
                </a:lnTo>
                <a:lnTo>
                  <a:pt x="3506800" y="18364"/>
                </a:lnTo>
                <a:lnTo>
                  <a:pt x="3508244" y="25492"/>
                </a:lnTo>
                <a:lnTo>
                  <a:pt x="3512183" y="31281"/>
                </a:lnTo>
                <a:lnTo>
                  <a:pt x="3518024" y="35168"/>
                </a:lnTo>
                <a:lnTo>
                  <a:pt x="3525177" y="36588"/>
                </a:lnTo>
                <a:lnTo>
                  <a:pt x="3532316" y="35168"/>
                </a:lnTo>
                <a:lnTo>
                  <a:pt x="3538154" y="31281"/>
                </a:lnTo>
                <a:lnTo>
                  <a:pt x="3542095" y="25492"/>
                </a:lnTo>
                <a:lnTo>
                  <a:pt x="3543541" y="18364"/>
                </a:lnTo>
                <a:lnTo>
                  <a:pt x="3542095" y="11219"/>
                </a:lnTo>
                <a:lnTo>
                  <a:pt x="3538154" y="5381"/>
                </a:lnTo>
                <a:lnTo>
                  <a:pt x="3532316" y="1444"/>
                </a:lnTo>
                <a:lnTo>
                  <a:pt x="3525177" y="0"/>
                </a:lnTo>
                <a:close/>
              </a:path>
              <a:path w="4566920" h="36830">
                <a:moveTo>
                  <a:pt x="3598202" y="0"/>
                </a:moveTo>
                <a:lnTo>
                  <a:pt x="3591137" y="1444"/>
                </a:lnTo>
                <a:lnTo>
                  <a:pt x="3585341" y="5381"/>
                </a:lnTo>
                <a:lnTo>
                  <a:pt x="3581419" y="11219"/>
                </a:lnTo>
                <a:lnTo>
                  <a:pt x="3579977" y="18364"/>
                </a:lnTo>
                <a:lnTo>
                  <a:pt x="3581419" y="25492"/>
                </a:lnTo>
                <a:lnTo>
                  <a:pt x="3585341" y="31281"/>
                </a:lnTo>
                <a:lnTo>
                  <a:pt x="3591137" y="35168"/>
                </a:lnTo>
                <a:lnTo>
                  <a:pt x="3598202" y="36588"/>
                </a:lnTo>
                <a:lnTo>
                  <a:pt x="3605347" y="35168"/>
                </a:lnTo>
                <a:lnTo>
                  <a:pt x="3611184" y="31281"/>
                </a:lnTo>
                <a:lnTo>
                  <a:pt x="3615122" y="25492"/>
                </a:lnTo>
                <a:lnTo>
                  <a:pt x="3616566" y="18364"/>
                </a:lnTo>
                <a:lnTo>
                  <a:pt x="3615122" y="11219"/>
                </a:lnTo>
                <a:lnTo>
                  <a:pt x="3611184" y="5381"/>
                </a:lnTo>
                <a:lnTo>
                  <a:pt x="3605347" y="1444"/>
                </a:lnTo>
                <a:lnTo>
                  <a:pt x="3598202" y="0"/>
                </a:lnTo>
                <a:close/>
              </a:path>
              <a:path w="4566920" h="36830">
                <a:moveTo>
                  <a:pt x="3671379" y="0"/>
                </a:moveTo>
                <a:lnTo>
                  <a:pt x="3664232" y="1444"/>
                </a:lnTo>
                <a:lnTo>
                  <a:pt x="3658390" y="5381"/>
                </a:lnTo>
                <a:lnTo>
                  <a:pt x="3654448" y="11219"/>
                </a:lnTo>
                <a:lnTo>
                  <a:pt x="3653002" y="18364"/>
                </a:lnTo>
                <a:lnTo>
                  <a:pt x="3654448" y="25492"/>
                </a:lnTo>
                <a:lnTo>
                  <a:pt x="3658390" y="31281"/>
                </a:lnTo>
                <a:lnTo>
                  <a:pt x="3664232" y="35168"/>
                </a:lnTo>
                <a:lnTo>
                  <a:pt x="3671379" y="36588"/>
                </a:lnTo>
                <a:lnTo>
                  <a:pt x="3678443" y="35168"/>
                </a:lnTo>
                <a:lnTo>
                  <a:pt x="3684239" y="31281"/>
                </a:lnTo>
                <a:lnTo>
                  <a:pt x="3688161" y="25492"/>
                </a:lnTo>
                <a:lnTo>
                  <a:pt x="3689604" y="18364"/>
                </a:lnTo>
                <a:lnTo>
                  <a:pt x="3688161" y="11219"/>
                </a:lnTo>
                <a:lnTo>
                  <a:pt x="3684239" y="5381"/>
                </a:lnTo>
                <a:lnTo>
                  <a:pt x="3678443" y="1444"/>
                </a:lnTo>
                <a:lnTo>
                  <a:pt x="3671379" y="0"/>
                </a:lnTo>
                <a:close/>
              </a:path>
              <a:path w="4566920" h="36830">
                <a:moveTo>
                  <a:pt x="3744417" y="0"/>
                </a:moveTo>
                <a:lnTo>
                  <a:pt x="3737266" y="1444"/>
                </a:lnTo>
                <a:lnTo>
                  <a:pt x="3731429" y="5381"/>
                </a:lnTo>
                <a:lnTo>
                  <a:pt x="3727495" y="11219"/>
                </a:lnTo>
                <a:lnTo>
                  <a:pt x="3726053" y="18364"/>
                </a:lnTo>
                <a:lnTo>
                  <a:pt x="3727495" y="25492"/>
                </a:lnTo>
                <a:lnTo>
                  <a:pt x="3731429" y="31281"/>
                </a:lnTo>
                <a:lnTo>
                  <a:pt x="3737266" y="35168"/>
                </a:lnTo>
                <a:lnTo>
                  <a:pt x="3744417" y="36588"/>
                </a:lnTo>
                <a:lnTo>
                  <a:pt x="3751538" y="35168"/>
                </a:lnTo>
                <a:lnTo>
                  <a:pt x="3757323" y="31281"/>
                </a:lnTo>
                <a:lnTo>
                  <a:pt x="3761208" y="25492"/>
                </a:lnTo>
                <a:lnTo>
                  <a:pt x="3762629" y="18364"/>
                </a:lnTo>
                <a:lnTo>
                  <a:pt x="3761208" y="11219"/>
                </a:lnTo>
                <a:lnTo>
                  <a:pt x="3757323" y="5381"/>
                </a:lnTo>
                <a:lnTo>
                  <a:pt x="3751538" y="1444"/>
                </a:lnTo>
                <a:lnTo>
                  <a:pt x="3744417" y="0"/>
                </a:lnTo>
                <a:close/>
              </a:path>
              <a:path w="4566920" h="36830">
                <a:moveTo>
                  <a:pt x="3817442" y="0"/>
                </a:moveTo>
                <a:lnTo>
                  <a:pt x="3810297" y="1444"/>
                </a:lnTo>
                <a:lnTo>
                  <a:pt x="3804459" y="5381"/>
                </a:lnTo>
                <a:lnTo>
                  <a:pt x="3800522" y="11219"/>
                </a:lnTo>
                <a:lnTo>
                  <a:pt x="3799078" y="18364"/>
                </a:lnTo>
                <a:lnTo>
                  <a:pt x="3800522" y="25492"/>
                </a:lnTo>
                <a:lnTo>
                  <a:pt x="3804459" y="31281"/>
                </a:lnTo>
                <a:lnTo>
                  <a:pt x="3810297" y="35168"/>
                </a:lnTo>
                <a:lnTo>
                  <a:pt x="3817442" y="36588"/>
                </a:lnTo>
                <a:lnTo>
                  <a:pt x="3824567" y="35168"/>
                </a:lnTo>
                <a:lnTo>
                  <a:pt x="3830361" y="31281"/>
                </a:lnTo>
                <a:lnTo>
                  <a:pt x="3834255" y="25492"/>
                </a:lnTo>
                <a:lnTo>
                  <a:pt x="3835679" y="18364"/>
                </a:lnTo>
                <a:lnTo>
                  <a:pt x="3834255" y="11219"/>
                </a:lnTo>
                <a:lnTo>
                  <a:pt x="3830361" y="5381"/>
                </a:lnTo>
                <a:lnTo>
                  <a:pt x="3824567" y="1444"/>
                </a:lnTo>
                <a:lnTo>
                  <a:pt x="3817442" y="0"/>
                </a:lnTo>
                <a:close/>
              </a:path>
              <a:path w="4566920" h="36830">
                <a:moveTo>
                  <a:pt x="3890479" y="0"/>
                </a:moveTo>
                <a:lnTo>
                  <a:pt x="3883334" y="1444"/>
                </a:lnTo>
                <a:lnTo>
                  <a:pt x="3877497" y="5381"/>
                </a:lnTo>
                <a:lnTo>
                  <a:pt x="3873559" y="11219"/>
                </a:lnTo>
                <a:lnTo>
                  <a:pt x="3872115" y="18364"/>
                </a:lnTo>
                <a:lnTo>
                  <a:pt x="3873559" y="25492"/>
                </a:lnTo>
                <a:lnTo>
                  <a:pt x="3877497" y="31281"/>
                </a:lnTo>
                <a:lnTo>
                  <a:pt x="3883334" y="35168"/>
                </a:lnTo>
                <a:lnTo>
                  <a:pt x="3890479" y="36588"/>
                </a:lnTo>
                <a:lnTo>
                  <a:pt x="3897630" y="35168"/>
                </a:lnTo>
                <a:lnTo>
                  <a:pt x="3903467" y="31281"/>
                </a:lnTo>
                <a:lnTo>
                  <a:pt x="3907401" y="25492"/>
                </a:lnTo>
                <a:lnTo>
                  <a:pt x="3908844" y="18364"/>
                </a:lnTo>
                <a:lnTo>
                  <a:pt x="3907401" y="11219"/>
                </a:lnTo>
                <a:lnTo>
                  <a:pt x="3903467" y="5381"/>
                </a:lnTo>
                <a:lnTo>
                  <a:pt x="3897630" y="1444"/>
                </a:lnTo>
                <a:lnTo>
                  <a:pt x="3890479" y="0"/>
                </a:lnTo>
                <a:close/>
              </a:path>
              <a:path w="4566920" h="36830">
                <a:moveTo>
                  <a:pt x="3963504" y="0"/>
                </a:moveTo>
                <a:lnTo>
                  <a:pt x="3956383" y="1444"/>
                </a:lnTo>
                <a:lnTo>
                  <a:pt x="3950598" y="5381"/>
                </a:lnTo>
                <a:lnTo>
                  <a:pt x="3946713" y="11219"/>
                </a:lnTo>
                <a:lnTo>
                  <a:pt x="3945293" y="18364"/>
                </a:lnTo>
                <a:lnTo>
                  <a:pt x="3946713" y="25492"/>
                </a:lnTo>
                <a:lnTo>
                  <a:pt x="3950598" y="31281"/>
                </a:lnTo>
                <a:lnTo>
                  <a:pt x="3956383" y="35168"/>
                </a:lnTo>
                <a:lnTo>
                  <a:pt x="3963504" y="36588"/>
                </a:lnTo>
                <a:lnTo>
                  <a:pt x="3970657" y="35168"/>
                </a:lnTo>
                <a:lnTo>
                  <a:pt x="3976498" y="31281"/>
                </a:lnTo>
                <a:lnTo>
                  <a:pt x="3980437" y="25492"/>
                </a:lnTo>
                <a:lnTo>
                  <a:pt x="3981881" y="18364"/>
                </a:lnTo>
                <a:lnTo>
                  <a:pt x="3980437" y="11219"/>
                </a:lnTo>
                <a:lnTo>
                  <a:pt x="3976498" y="5381"/>
                </a:lnTo>
                <a:lnTo>
                  <a:pt x="3970657" y="1444"/>
                </a:lnTo>
                <a:lnTo>
                  <a:pt x="3963504" y="0"/>
                </a:lnTo>
                <a:close/>
              </a:path>
              <a:path w="4566920" h="36830">
                <a:moveTo>
                  <a:pt x="4036555" y="0"/>
                </a:moveTo>
                <a:lnTo>
                  <a:pt x="4029485" y="1444"/>
                </a:lnTo>
                <a:lnTo>
                  <a:pt x="4023690" y="5381"/>
                </a:lnTo>
                <a:lnTo>
                  <a:pt x="4019771" y="11219"/>
                </a:lnTo>
                <a:lnTo>
                  <a:pt x="4018330" y="18364"/>
                </a:lnTo>
                <a:lnTo>
                  <a:pt x="4019771" y="25492"/>
                </a:lnTo>
                <a:lnTo>
                  <a:pt x="4023690" y="31281"/>
                </a:lnTo>
                <a:lnTo>
                  <a:pt x="4029485" y="35168"/>
                </a:lnTo>
                <a:lnTo>
                  <a:pt x="4036555" y="36588"/>
                </a:lnTo>
                <a:lnTo>
                  <a:pt x="4043694" y="35168"/>
                </a:lnTo>
                <a:lnTo>
                  <a:pt x="4049533" y="31281"/>
                </a:lnTo>
                <a:lnTo>
                  <a:pt x="4053473" y="25492"/>
                </a:lnTo>
                <a:lnTo>
                  <a:pt x="4054919" y="18364"/>
                </a:lnTo>
                <a:lnTo>
                  <a:pt x="4053473" y="11219"/>
                </a:lnTo>
                <a:lnTo>
                  <a:pt x="4049533" y="5381"/>
                </a:lnTo>
                <a:lnTo>
                  <a:pt x="4043694" y="1444"/>
                </a:lnTo>
                <a:lnTo>
                  <a:pt x="4036555" y="0"/>
                </a:lnTo>
                <a:close/>
              </a:path>
              <a:path w="4566920" h="36830">
                <a:moveTo>
                  <a:pt x="4109720" y="0"/>
                </a:moveTo>
                <a:lnTo>
                  <a:pt x="4102580" y="1444"/>
                </a:lnTo>
                <a:lnTo>
                  <a:pt x="4096742" y="5381"/>
                </a:lnTo>
                <a:lnTo>
                  <a:pt x="4092801" y="11219"/>
                </a:lnTo>
                <a:lnTo>
                  <a:pt x="4091355" y="18364"/>
                </a:lnTo>
                <a:lnTo>
                  <a:pt x="4092801" y="25492"/>
                </a:lnTo>
                <a:lnTo>
                  <a:pt x="4096742" y="31281"/>
                </a:lnTo>
                <a:lnTo>
                  <a:pt x="4102580" y="35168"/>
                </a:lnTo>
                <a:lnTo>
                  <a:pt x="4109720" y="36588"/>
                </a:lnTo>
                <a:lnTo>
                  <a:pt x="4116789" y="35168"/>
                </a:lnTo>
                <a:lnTo>
                  <a:pt x="4122585" y="31281"/>
                </a:lnTo>
                <a:lnTo>
                  <a:pt x="4126504" y="25492"/>
                </a:lnTo>
                <a:lnTo>
                  <a:pt x="4127944" y="18364"/>
                </a:lnTo>
                <a:lnTo>
                  <a:pt x="4126504" y="11219"/>
                </a:lnTo>
                <a:lnTo>
                  <a:pt x="4122585" y="5381"/>
                </a:lnTo>
                <a:lnTo>
                  <a:pt x="4116789" y="1444"/>
                </a:lnTo>
                <a:lnTo>
                  <a:pt x="4109720" y="0"/>
                </a:lnTo>
                <a:close/>
              </a:path>
              <a:path w="4566920" h="36830">
                <a:moveTo>
                  <a:pt x="4182770" y="0"/>
                </a:moveTo>
                <a:lnTo>
                  <a:pt x="4175620" y="1444"/>
                </a:lnTo>
                <a:lnTo>
                  <a:pt x="4169783" y="5381"/>
                </a:lnTo>
                <a:lnTo>
                  <a:pt x="4165848" y="11219"/>
                </a:lnTo>
                <a:lnTo>
                  <a:pt x="4164406" y="18364"/>
                </a:lnTo>
                <a:lnTo>
                  <a:pt x="4165848" y="25492"/>
                </a:lnTo>
                <a:lnTo>
                  <a:pt x="4169783" y="31281"/>
                </a:lnTo>
                <a:lnTo>
                  <a:pt x="4175620" y="35168"/>
                </a:lnTo>
                <a:lnTo>
                  <a:pt x="4182770" y="36588"/>
                </a:lnTo>
                <a:lnTo>
                  <a:pt x="4189891" y="35168"/>
                </a:lnTo>
                <a:lnTo>
                  <a:pt x="4195676" y="31281"/>
                </a:lnTo>
                <a:lnTo>
                  <a:pt x="4199561" y="25492"/>
                </a:lnTo>
                <a:lnTo>
                  <a:pt x="4200982" y="18364"/>
                </a:lnTo>
                <a:lnTo>
                  <a:pt x="4199561" y="11219"/>
                </a:lnTo>
                <a:lnTo>
                  <a:pt x="4195676" y="5381"/>
                </a:lnTo>
                <a:lnTo>
                  <a:pt x="4189891" y="1444"/>
                </a:lnTo>
                <a:lnTo>
                  <a:pt x="4182770" y="0"/>
                </a:lnTo>
                <a:close/>
              </a:path>
              <a:path w="4566920" h="36830">
                <a:moveTo>
                  <a:pt x="4255795" y="0"/>
                </a:moveTo>
                <a:lnTo>
                  <a:pt x="4248645" y="1444"/>
                </a:lnTo>
                <a:lnTo>
                  <a:pt x="4242808" y="5381"/>
                </a:lnTo>
                <a:lnTo>
                  <a:pt x="4238873" y="11219"/>
                </a:lnTo>
                <a:lnTo>
                  <a:pt x="4237431" y="18364"/>
                </a:lnTo>
                <a:lnTo>
                  <a:pt x="4238873" y="25492"/>
                </a:lnTo>
                <a:lnTo>
                  <a:pt x="4242808" y="31281"/>
                </a:lnTo>
                <a:lnTo>
                  <a:pt x="4248645" y="35168"/>
                </a:lnTo>
                <a:lnTo>
                  <a:pt x="4255795" y="36588"/>
                </a:lnTo>
                <a:lnTo>
                  <a:pt x="4262918" y="35168"/>
                </a:lnTo>
                <a:lnTo>
                  <a:pt x="4268708" y="31281"/>
                </a:lnTo>
                <a:lnTo>
                  <a:pt x="4272597" y="25492"/>
                </a:lnTo>
                <a:lnTo>
                  <a:pt x="4274019" y="18364"/>
                </a:lnTo>
                <a:lnTo>
                  <a:pt x="4272597" y="11219"/>
                </a:lnTo>
                <a:lnTo>
                  <a:pt x="4268708" y="5381"/>
                </a:lnTo>
                <a:lnTo>
                  <a:pt x="4262918" y="1444"/>
                </a:lnTo>
                <a:lnTo>
                  <a:pt x="4255795" y="0"/>
                </a:lnTo>
                <a:close/>
              </a:path>
              <a:path w="4566920" h="36830">
                <a:moveTo>
                  <a:pt x="4328833" y="0"/>
                </a:moveTo>
                <a:lnTo>
                  <a:pt x="4321709" y="1444"/>
                </a:lnTo>
                <a:lnTo>
                  <a:pt x="4315920" y="5381"/>
                </a:lnTo>
                <a:lnTo>
                  <a:pt x="4312031" y="11219"/>
                </a:lnTo>
                <a:lnTo>
                  <a:pt x="4310608" y="18364"/>
                </a:lnTo>
                <a:lnTo>
                  <a:pt x="4312031" y="25492"/>
                </a:lnTo>
                <a:lnTo>
                  <a:pt x="4315920" y="31281"/>
                </a:lnTo>
                <a:lnTo>
                  <a:pt x="4321709" y="35168"/>
                </a:lnTo>
                <a:lnTo>
                  <a:pt x="4328833" y="36588"/>
                </a:lnTo>
                <a:lnTo>
                  <a:pt x="4335983" y="35168"/>
                </a:lnTo>
                <a:lnTo>
                  <a:pt x="4341820" y="31281"/>
                </a:lnTo>
                <a:lnTo>
                  <a:pt x="4345754" y="25492"/>
                </a:lnTo>
                <a:lnTo>
                  <a:pt x="4347197" y="18364"/>
                </a:lnTo>
                <a:lnTo>
                  <a:pt x="4345754" y="11219"/>
                </a:lnTo>
                <a:lnTo>
                  <a:pt x="4341820" y="5381"/>
                </a:lnTo>
                <a:lnTo>
                  <a:pt x="4335983" y="1444"/>
                </a:lnTo>
                <a:lnTo>
                  <a:pt x="4328833" y="0"/>
                </a:lnTo>
                <a:close/>
              </a:path>
              <a:path w="4566920" h="36830">
                <a:moveTo>
                  <a:pt x="4401858" y="0"/>
                </a:moveTo>
                <a:lnTo>
                  <a:pt x="4394736" y="1444"/>
                </a:lnTo>
                <a:lnTo>
                  <a:pt x="4388951" y="5381"/>
                </a:lnTo>
                <a:lnTo>
                  <a:pt x="4385066" y="11219"/>
                </a:lnTo>
                <a:lnTo>
                  <a:pt x="4383646" y="18364"/>
                </a:lnTo>
                <a:lnTo>
                  <a:pt x="4385066" y="25492"/>
                </a:lnTo>
                <a:lnTo>
                  <a:pt x="4388951" y="31281"/>
                </a:lnTo>
                <a:lnTo>
                  <a:pt x="4394736" y="35168"/>
                </a:lnTo>
                <a:lnTo>
                  <a:pt x="4401858" y="36588"/>
                </a:lnTo>
                <a:lnTo>
                  <a:pt x="4409008" y="35168"/>
                </a:lnTo>
                <a:lnTo>
                  <a:pt x="4414845" y="31281"/>
                </a:lnTo>
                <a:lnTo>
                  <a:pt x="4418779" y="25492"/>
                </a:lnTo>
                <a:lnTo>
                  <a:pt x="4420222" y="18364"/>
                </a:lnTo>
                <a:lnTo>
                  <a:pt x="4418779" y="11219"/>
                </a:lnTo>
                <a:lnTo>
                  <a:pt x="4414845" y="5381"/>
                </a:lnTo>
                <a:lnTo>
                  <a:pt x="4409008" y="1444"/>
                </a:lnTo>
                <a:lnTo>
                  <a:pt x="4401858" y="0"/>
                </a:lnTo>
                <a:close/>
              </a:path>
              <a:path w="4566920" h="36830">
                <a:moveTo>
                  <a:pt x="4474895" y="0"/>
                </a:moveTo>
                <a:lnTo>
                  <a:pt x="4467831" y="1444"/>
                </a:lnTo>
                <a:lnTo>
                  <a:pt x="4462035" y="5381"/>
                </a:lnTo>
                <a:lnTo>
                  <a:pt x="4458113" y="11219"/>
                </a:lnTo>
                <a:lnTo>
                  <a:pt x="4456671" y="18364"/>
                </a:lnTo>
                <a:lnTo>
                  <a:pt x="4458113" y="25492"/>
                </a:lnTo>
                <a:lnTo>
                  <a:pt x="4462035" y="31281"/>
                </a:lnTo>
                <a:lnTo>
                  <a:pt x="4467831" y="35168"/>
                </a:lnTo>
                <a:lnTo>
                  <a:pt x="4474895" y="36588"/>
                </a:lnTo>
                <a:lnTo>
                  <a:pt x="4482042" y="35168"/>
                </a:lnTo>
                <a:lnTo>
                  <a:pt x="4487884" y="31281"/>
                </a:lnTo>
                <a:lnTo>
                  <a:pt x="4491826" y="25492"/>
                </a:lnTo>
                <a:lnTo>
                  <a:pt x="4493272" y="18364"/>
                </a:lnTo>
                <a:lnTo>
                  <a:pt x="4491826" y="11219"/>
                </a:lnTo>
                <a:lnTo>
                  <a:pt x="4487884" y="5381"/>
                </a:lnTo>
                <a:lnTo>
                  <a:pt x="4482042" y="1444"/>
                </a:lnTo>
                <a:lnTo>
                  <a:pt x="4474895" y="0"/>
                </a:lnTo>
                <a:close/>
              </a:path>
              <a:path w="4566920" h="36830">
                <a:moveTo>
                  <a:pt x="4548073" y="0"/>
                </a:moveTo>
                <a:lnTo>
                  <a:pt x="4540928" y="1444"/>
                </a:lnTo>
                <a:lnTo>
                  <a:pt x="4535090" y="5381"/>
                </a:lnTo>
                <a:lnTo>
                  <a:pt x="4531153" y="11219"/>
                </a:lnTo>
                <a:lnTo>
                  <a:pt x="4529709" y="18364"/>
                </a:lnTo>
                <a:lnTo>
                  <a:pt x="4531153" y="25492"/>
                </a:lnTo>
                <a:lnTo>
                  <a:pt x="4535090" y="31281"/>
                </a:lnTo>
                <a:lnTo>
                  <a:pt x="4540928" y="35168"/>
                </a:lnTo>
                <a:lnTo>
                  <a:pt x="4548073" y="36588"/>
                </a:lnTo>
                <a:lnTo>
                  <a:pt x="4555142" y="35168"/>
                </a:lnTo>
                <a:lnTo>
                  <a:pt x="4560938" y="31281"/>
                </a:lnTo>
                <a:lnTo>
                  <a:pt x="4564857" y="25492"/>
                </a:lnTo>
                <a:lnTo>
                  <a:pt x="4566297" y="18364"/>
                </a:lnTo>
                <a:lnTo>
                  <a:pt x="4564857" y="11219"/>
                </a:lnTo>
                <a:lnTo>
                  <a:pt x="4560938" y="5381"/>
                </a:lnTo>
                <a:lnTo>
                  <a:pt x="4555142" y="1444"/>
                </a:lnTo>
                <a:lnTo>
                  <a:pt x="4548073" y="0"/>
                </a:lnTo>
                <a:close/>
              </a:path>
            </a:pathLst>
          </a:custGeom>
          <a:solidFill>
            <a:srgbClr val="009E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506451" y="2119029"/>
            <a:ext cx="4566920" cy="36830"/>
          </a:xfrm>
          <a:custGeom>
            <a:avLst/>
            <a:gdLst/>
            <a:ahLst/>
            <a:cxnLst/>
            <a:rect l="l" t="t" r="r" b="b"/>
            <a:pathLst>
              <a:path w="4566920" h="36830">
                <a:moveTo>
                  <a:pt x="18364" y="0"/>
                </a:moveTo>
                <a:lnTo>
                  <a:pt x="11213" y="1444"/>
                </a:lnTo>
                <a:lnTo>
                  <a:pt x="5376" y="5381"/>
                </a:lnTo>
                <a:lnTo>
                  <a:pt x="1442" y="11219"/>
                </a:lnTo>
                <a:lnTo>
                  <a:pt x="0" y="18364"/>
                </a:lnTo>
                <a:lnTo>
                  <a:pt x="1442" y="25492"/>
                </a:lnTo>
                <a:lnTo>
                  <a:pt x="5376" y="31281"/>
                </a:lnTo>
                <a:lnTo>
                  <a:pt x="11213" y="35168"/>
                </a:lnTo>
                <a:lnTo>
                  <a:pt x="18364" y="36588"/>
                </a:lnTo>
                <a:lnTo>
                  <a:pt x="25485" y="35168"/>
                </a:lnTo>
                <a:lnTo>
                  <a:pt x="31270" y="31281"/>
                </a:lnTo>
                <a:lnTo>
                  <a:pt x="35155" y="25492"/>
                </a:lnTo>
                <a:lnTo>
                  <a:pt x="36576" y="18364"/>
                </a:lnTo>
                <a:lnTo>
                  <a:pt x="35155" y="11219"/>
                </a:lnTo>
                <a:lnTo>
                  <a:pt x="31270" y="5381"/>
                </a:lnTo>
                <a:lnTo>
                  <a:pt x="25485" y="1444"/>
                </a:lnTo>
                <a:lnTo>
                  <a:pt x="18364" y="0"/>
                </a:lnTo>
                <a:close/>
              </a:path>
              <a:path w="4566920" h="36830">
                <a:moveTo>
                  <a:pt x="91401" y="0"/>
                </a:moveTo>
                <a:lnTo>
                  <a:pt x="84249" y="1444"/>
                </a:lnTo>
                <a:lnTo>
                  <a:pt x="78408" y="5381"/>
                </a:lnTo>
                <a:lnTo>
                  <a:pt x="74469" y="11219"/>
                </a:lnTo>
                <a:lnTo>
                  <a:pt x="73025" y="18364"/>
                </a:lnTo>
                <a:lnTo>
                  <a:pt x="74469" y="25492"/>
                </a:lnTo>
                <a:lnTo>
                  <a:pt x="78408" y="31281"/>
                </a:lnTo>
                <a:lnTo>
                  <a:pt x="84249" y="35168"/>
                </a:lnTo>
                <a:lnTo>
                  <a:pt x="91401" y="36588"/>
                </a:lnTo>
                <a:lnTo>
                  <a:pt x="98541" y="35168"/>
                </a:lnTo>
                <a:lnTo>
                  <a:pt x="104379" y="31281"/>
                </a:lnTo>
                <a:lnTo>
                  <a:pt x="108320" y="25492"/>
                </a:lnTo>
                <a:lnTo>
                  <a:pt x="109766" y="18364"/>
                </a:lnTo>
                <a:lnTo>
                  <a:pt x="108320" y="11219"/>
                </a:lnTo>
                <a:lnTo>
                  <a:pt x="104379" y="5381"/>
                </a:lnTo>
                <a:lnTo>
                  <a:pt x="98541" y="1444"/>
                </a:lnTo>
                <a:lnTo>
                  <a:pt x="91401" y="0"/>
                </a:lnTo>
                <a:close/>
              </a:path>
              <a:path w="4566920" h="36830">
                <a:moveTo>
                  <a:pt x="164426" y="0"/>
                </a:moveTo>
                <a:lnTo>
                  <a:pt x="157303" y="1444"/>
                </a:lnTo>
                <a:lnTo>
                  <a:pt x="151514" y="5381"/>
                </a:lnTo>
                <a:lnTo>
                  <a:pt x="147624" y="11219"/>
                </a:lnTo>
                <a:lnTo>
                  <a:pt x="146202" y="18364"/>
                </a:lnTo>
                <a:lnTo>
                  <a:pt x="147624" y="25492"/>
                </a:lnTo>
                <a:lnTo>
                  <a:pt x="151514" y="31281"/>
                </a:lnTo>
                <a:lnTo>
                  <a:pt x="157303" y="35168"/>
                </a:lnTo>
                <a:lnTo>
                  <a:pt x="164426" y="36588"/>
                </a:lnTo>
                <a:lnTo>
                  <a:pt x="171577" y="35168"/>
                </a:lnTo>
                <a:lnTo>
                  <a:pt x="177414" y="31281"/>
                </a:lnTo>
                <a:lnTo>
                  <a:pt x="181348" y="25492"/>
                </a:lnTo>
                <a:lnTo>
                  <a:pt x="182791" y="18364"/>
                </a:lnTo>
                <a:lnTo>
                  <a:pt x="181348" y="11219"/>
                </a:lnTo>
                <a:lnTo>
                  <a:pt x="177414" y="5381"/>
                </a:lnTo>
                <a:lnTo>
                  <a:pt x="171577" y="1444"/>
                </a:lnTo>
                <a:lnTo>
                  <a:pt x="164426" y="0"/>
                </a:lnTo>
                <a:close/>
              </a:path>
              <a:path w="4566920" h="36830">
                <a:moveTo>
                  <a:pt x="237451" y="0"/>
                </a:moveTo>
                <a:lnTo>
                  <a:pt x="230397" y="1444"/>
                </a:lnTo>
                <a:lnTo>
                  <a:pt x="224609" y="5381"/>
                </a:lnTo>
                <a:lnTo>
                  <a:pt x="220692" y="11219"/>
                </a:lnTo>
                <a:lnTo>
                  <a:pt x="219252" y="18364"/>
                </a:lnTo>
                <a:lnTo>
                  <a:pt x="220692" y="25492"/>
                </a:lnTo>
                <a:lnTo>
                  <a:pt x="224609" y="31281"/>
                </a:lnTo>
                <a:lnTo>
                  <a:pt x="230397" y="35168"/>
                </a:lnTo>
                <a:lnTo>
                  <a:pt x="237451" y="36588"/>
                </a:lnTo>
                <a:lnTo>
                  <a:pt x="244604" y="35168"/>
                </a:lnTo>
                <a:lnTo>
                  <a:pt x="250445" y="31281"/>
                </a:lnTo>
                <a:lnTo>
                  <a:pt x="254384" y="25492"/>
                </a:lnTo>
                <a:lnTo>
                  <a:pt x="255828" y="18364"/>
                </a:lnTo>
                <a:lnTo>
                  <a:pt x="254384" y="11219"/>
                </a:lnTo>
                <a:lnTo>
                  <a:pt x="250445" y="5381"/>
                </a:lnTo>
                <a:lnTo>
                  <a:pt x="244604" y="1444"/>
                </a:lnTo>
                <a:lnTo>
                  <a:pt x="237451" y="0"/>
                </a:lnTo>
                <a:close/>
              </a:path>
              <a:path w="4566920" h="36830">
                <a:moveTo>
                  <a:pt x="310502" y="0"/>
                </a:moveTo>
                <a:lnTo>
                  <a:pt x="303432" y="1444"/>
                </a:lnTo>
                <a:lnTo>
                  <a:pt x="297637" y="5381"/>
                </a:lnTo>
                <a:lnTo>
                  <a:pt x="293718" y="11219"/>
                </a:lnTo>
                <a:lnTo>
                  <a:pt x="292277" y="18364"/>
                </a:lnTo>
                <a:lnTo>
                  <a:pt x="293718" y="25492"/>
                </a:lnTo>
                <a:lnTo>
                  <a:pt x="297637" y="31281"/>
                </a:lnTo>
                <a:lnTo>
                  <a:pt x="303432" y="35168"/>
                </a:lnTo>
                <a:lnTo>
                  <a:pt x="310502" y="36588"/>
                </a:lnTo>
                <a:lnTo>
                  <a:pt x="317647" y="35168"/>
                </a:lnTo>
                <a:lnTo>
                  <a:pt x="323484" y="31281"/>
                </a:lnTo>
                <a:lnTo>
                  <a:pt x="327422" y="25492"/>
                </a:lnTo>
                <a:lnTo>
                  <a:pt x="328866" y="18364"/>
                </a:lnTo>
                <a:lnTo>
                  <a:pt x="327422" y="11219"/>
                </a:lnTo>
                <a:lnTo>
                  <a:pt x="323484" y="5381"/>
                </a:lnTo>
                <a:lnTo>
                  <a:pt x="317647" y="1444"/>
                </a:lnTo>
                <a:lnTo>
                  <a:pt x="310502" y="0"/>
                </a:lnTo>
                <a:close/>
              </a:path>
              <a:path w="4566920" h="36830">
                <a:moveTo>
                  <a:pt x="383679" y="0"/>
                </a:moveTo>
                <a:lnTo>
                  <a:pt x="376532" y="1444"/>
                </a:lnTo>
                <a:lnTo>
                  <a:pt x="370690" y="5381"/>
                </a:lnTo>
                <a:lnTo>
                  <a:pt x="366749" y="11219"/>
                </a:lnTo>
                <a:lnTo>
                  <a:pt x="365302" y="18364"/>
                </a:lnTo>
                <a:lnTo>
                  <a:pt x="366749" y="25492"/>
                </a:lnTo>
                <a:lnTo>
                  <a:pt x="370690" y="31281"/>
                </a:lnTo>
                <a:lnTo>
                  <a:pt x="376532" y="35168"/>
                </a:lnTo>
                <a:lnTo>
                  <a:pt x="383679" y="36588"/>
                </a:lnTo>
                <a:lnTo>
                  <a:pt x="390743" y="35168"/>
                </a:lnTo>
                <a:lnTo>
                  <a:pt x="396540" y="31281"/>
                </a:lnTo>
                <a:lnTo>
                  <a:pt x="400462" y="25492"/>
                </a:lnTo>
                <a:lnTo>
                  <a:pt x="401904" y="18364"/>
                </a:lnTo>
                <a:lnTo>
                  <a:pt x="400462" y="11219"/>
                </a:lnTo>
                <a:lnTo>
                  <a:pt x="396540" y="5381"/>
                </a:lnTo>
                <a:lnTo>
                  <a:pt x="390743" y="1444"/>
                </a:lnTo>
                <a:lnTo>
                  <a:pt x="383679" y="0"/>
                </a:lnTo>
                <a:close/>
              </a:path>
              <a:path w="4566920" h="36830">
                <a:moveTo>
                  <a:pt x="456717" y="0"/>
                </a:moveTo>
                <a:lnTo>
                  <a:pt x="449567" y="1444"/>
                </a:lnTo>
                <a:lnTo>
                  <a:pt x="443730" y="5381"/>
                </a:lnTo>
                <a:lnTo>
                  <a:pt x="439795" y="11219"/>
                </a:lnTo>
                <a:lnTo>
                  <a:pt x="438353" y="18364"/>
                </a:lnTo>
                <a:lnTo>
                  <a:pt x="439795" y="25492"/>
                </a:lnTo>
                <a:lnTo>
                  <a:pt x="443730" y="31281"/>
                </a:lnTo>
                <a:lnTo>
                  <a:pt x="449567" y="35168"/>
                </a:lnTo>
                <a:lnTo>
                  <a:pt x="456717" y="36588"/>
                </a:lnTo>
                <a:lnTo>
                  <a:pt x="463838" y="35168"/>
                </a:lnTo>
                <a:lnTo>
                  <a:pt x="469623" y="31281"/>
                </a:lnTo>
                <a:lnTo>
                  <a:pt x="473508" y="25492"/>
                </a:lnTo>
                <a:lnTo>
                  <a:pt x="474929" y="18364"/>
                </a:lnTo>
                <a:lnTo>
                  <a:pt x="473508" y="11219"/>
                </a:lnTo>
                <a:lnTo>
                  <a:pt x="469623" y="5381"/>
                </a:lnTo>
                <a:lnTo>
                  <a:pt x="463838" y="1444"/>
                </a:lnTo>
                <a:lnTo>
                  <a:pt x="456717" y="0"/>
                </a:lnTo>
                <a:close/>
              </a:path>
              <a:path w="4566920" h="36830">
                <a:moveTo>
                  <a:pt x="529742" y="0"/>
                </a:moveTo>
                <a:lnTo>
                  <a:pt x="522597" y="1444"/>
                </a:lnTo>
                <a:lnTo>
                  <a:pt x="516759" y="5381"/>
                </a:lnTo>
                <a:lnTo>
                  <a:pt x="512822" y="11219"/>
                </a:lnTo>
                <a:lnTo>
                  <a:pt x="511378" y="18364"/>
                </a:lnTo>
                <a:lnTo>
                  <a:pt x="512822" y="25492"/>
                </a:lnTo>
                <a:lnTo>
                  <a:pt x="516759" y="31281"/>
                </a:lnTo>
                <a:lnTo>
                  <a:pt x="522597" y="35168"/>
                </a:lnTo>
                <a:lnTo>
                  <a:pt x="529742" y="36588"/>
                </a:lnTo>
                <a:lnTo>
                  <a:pt x="536889" y="35168"/>
                </a:lnTo>
                <a:lnTo>
                  <a:pt x="542731" y="31281"/>
                </a:lnTo>
                <a:lnTo>
                  <a:pt x="546673" y="25492"/>
                </a:lnTo>
                <a:lnTo>
                  <a:pt x="548119" y="18364"/>
                </a:lnTo>
                <a:lnTo>
                  <a:pt x="546673" y="11219"/>
                </a:lnTo>
                <a:lnTo>
                  <a:pt x="542731" y="5381"/>
                </a:lnTo>
                <a:lnTo>
                  <a:pt x="536889" y="1444"/>
                </a:lnTo>
                <a:lnTo>
                  <a:pt x="529742" y="0"/>
                </a:lnTo>
                <a:close/>
              </a:path>
              <a:path w="4566920" h="36830">
                <a:moveTo>
                  <a:pt x="602780" y="0"/>
                </a:moveTo>
                <a:lnTo>
                  <a:pt x="595656" y="1444"/>
                </a:lnTo>
                <a:lnTo>
                  <a:pt x="589867" y="5381"/>
                </a:lnTo>
                <a:lnTo>
                  <a:pt x="585978" y="11219"/>
                </a:lnTo>
                <a:lnTo>
                  <a:pt x="584555" y="18364"/>
                </a:lnTo>
                <a:lnTo>
                  <a:pt x="585978" y="25492"/>
                </a:lnTo>
                <a:lnTo>
                  <a:pt x="589867" y="31281"/>
                </a:lnTo>
                <a:lnTo>
                  <a:pt x="595656" y="35168"/>
                </a:lnTo>
                <a:lnTo>
                  <a:pt x="602780" y="36588"/>
                </a:lnTo>
                <a:lnTo>
                  <a:pt x="609930" y="35168"/>
                </a:lnTo>
                <a:lnTo>
                  <a:pt x="615767" y="31281"/>
                </a:lnTo>
                <a:lnTo>
                  <a:pt x="619701" y="25492"/>
                </a:lnTo>
                <a:lnTo>
                  <a:pt x="621144" y="18364"/>
                </a:lnTo>
                <a:lnTo>
                  <a:pt x="619701" y="11219"/>
                </a:lnTo>
                <a:lnTo>
                  <a:pt x="615767" y="5381"/>
                </a:lnTo>
                <a:lnTo>
                  <a:pt x="609930" y="1444"/>
                </a:lnTo>
                <a:lnTo>
                  <a:pt x="602780" y="0"/>
                </a:lnTo>
                <a:close/>
              </a:path>
              <a:path w="4566920" h="36830">
                <a:moveTo>
                  <a:pt x="675805" y="0"/>
                </a:moveTo>
                <a:lnTo>
                  <a:pt x="668748" y="1444"/>
                </a:lnTo>
                <a:lnTo>
                  <a:pt x="662955" y="5381"/>
                </a:lnTo>
                <a:lnTo>
                  <a:pt x="659035" y="11219"/>
                </a:lnTo>
                <a:lnTo>
                  <a:pt x="657593" y="18364"/>
                </a:lnTo>
                <a:lnTo>
                  <a:pt x="659035" y="25492"/>
                </a:lnTo>
                <a:lnTo>
                  <a:pt x="662955" y="31281"/>
                </a:lnTo>
                <a:lnTo>
                  <a:pt x="668748" y="35168"/>
                </a:lnTo>
                <a:lnTo>
                  <a:pt x="675805" y="36588"/>
                </a:lnTo>
                <a:lnTo>
                  <a:pt x="682957" y="35168"/>
                </a:lnTo>
                <a:lnTo>
                  <a:pt x="688798" y="31281"/>
                </a:lnTo>
                <a:lnTo>
                  <a:pt x="692737" y="25492"/>
                </a:lnTo>
                <a:lnTo>
                  <a:pt x="694182" y="18364"/>
                </a:lnTo>
                <a:lnTo>
                  <a:pt x="692737" y="11219"/>
                </a:lnTo>
                <a:lnTo>
                  <a:pt x="688798" y="5381"/>
                </a:lnTo>
                <a:lnTo>
                  <a:pt x="682957" y="1444"/>
                </a:lnTo>
                <a:lnTo>
                  <a:pt x="675805" y="0"/>
                </a:lnTo>
                <a:close/>
              </a:path>
              <a:path w="4566920" h="36830">
                <a:moveTo>
                  <a:pt x="748995" y="0"/>
                </a:moveTo>
                <a:lnTo>
                  <a:pt x="741844" y="1444"/>
                </a:lnTo>
                <a:lnTo>
                  <a:pt x="736007" y="5381"/>
                </a:lnTo>
                <a:lnTo>
                  <a:pt x="732073" y="11219"/>
                </a:lnTo>
                <a:lnTo>
                  <a:pt x="730631" y="18364"/>
                </a:lnTo>
                <a:lnTo>
                  <a:pt x="732073" y="25492"/>
                </a:lnTo>
                <a:lnTo>
                  <a:pt x="736007" y="31281"/>
                </a:lnTo>
                <a:lnTo>
                  <a:pt x="741844" y="35168"/>
                </a:lnTo>
                <a:lnTo>
                  <a:pt x="748995" y="36588"/>
                </a:lnTo>
                <a:lnTo>
                  <a:pt x="756054" y="35168"/>
                </a:lnTo>
                <a:lnTo>
                  <a:pt x="761850" y="31281"/>
                </a:lnTo>
                <a:lnTo>
                  <a:pt x="765775" y="25492"/>
                </a:lnTo>
                <a:lnTo>
                  <a:pt x="767219" y="18364"/>
                </a:lnTo>
                <a:lnTo>
                  <a:pt x="765775" y="11219"/>
                </a:lnTo>
                <a:lnTo>
                  <a:pt x="761850" y="5381"/>
                </a:lnTo>
                <a:lnTo>
                  <a:pt x="756054" y="1444"/>
                </a:lnTo>
                <a:lnTo>
                  <a:pt x="748995" y="0"/>
                </a:lnTo>
                <a:close/>
              </a:path>
              <a:path w="4566920" h="36830">
                <a:moveTo>
                  <a:pt x="822020" y="0"/>
                </a:moveTo>
                <a:lnTo>
                  <a:pt x="814880" y="1444"/>
                </a:lnTo>
                <a:lnTo>
                  <a:pt x="809042" y="5381"/>
                </a:lnTo>
                <a:lnTo>
                  <a:pt x="805102" y="11219"/>
                </a:lnTo>
                <a:lnTo>
                  <a:pt x="803656" y="18364"/>
                </a:lnTo>
                <a:lnTo>
                  <a:pt x="805102" y="25492"/>
                </a:lnTo>
                <a:lnTo>
                  <a:pt x="809042" y="31281"/>
                </a:lnTo>
                <a:lnTo>
                  <a:pt x="814880" y="35168"/>
                </a:lnTo>
                <a:lnTo>
                  <a:pt x="822020" y="36588"/>
                </a:lnTo>
                <a:lnTo>
                  <a:pt x="829089" y="35168"/>
                </a:lnTo>
                <a:lnTo>
                  <a:pt x="834885" y="31281"/>
                </a:lnTo>
                <a:lnTo>
                  <a:pt x="838804" y="25492"/>
                </a:lnTo>
                <a:lnTo>
                  <a:pt x="840244" y="18364"/>
                </a:lnTo>
                <a:lnTo>
                  <a:pt x="838804" y="11219"/>
                </a:lnTo>
                <a:lnTo>
                  <a:pt x="834885" y="5381"/>
                </a:lnTo>
                <a:lnTo>
                  <a:pt x="829089" y="1444"/>
                </a:lnTo>
                <a:lnTo>
                  <a:pt x="822020" y="0"/>
                </a:lnTo>
                <a:close/>
              </a:path>
              <a:path w="4566920" h="36830">
                <a:moveTo>
                  <a:pt x="895057" y="0"/>
                </a:moveTo>
                <a:lnTo>
                  <a:pt x="887910" y="1444"/>
                </a:lnTo>
                <a:lnTo>
                  <a:pt x="882068" y="5381"/>
                </a:lnTo>
                <a:lnTo>
                  <a:pt x="878127" y="11219"/>
                </a:lnTo>
                <a:lnTo>
                  <a:pt x="876681" y="18364"/>
                </a:lnTo>
                <a:lnTo>
                  <a:pt x="878127" y="25492"/>
                </a:lnTo>
                <a:lnTo>
                  <a:pt x="882068" y="31281"/>
                </a:lnTo>
                <a:lnTo>
                  <a:pt x="887910" y="35168"/>
                </a:lnTo>
                <a:lnTo>
                  <a:pt x="895057" y="36588"/>
                </a:lnTo>
                <a:lnTo>
                  <a:pt x="902186" y="35168"/>
                </a:lnTo>
                <a:lnTo>
                  <a:pt x="907975" y="31281"/>
                </a:lnTo>
                <a:lnTo>
                  <a:pt x="911861" y="25492"/>
                </a:lnTo>
                <a:lnTo>
                  <a:pt x="913282" y="18364"/>
                </a:lnTo>
                <a:lnTo>
                  <a:pt x="911861" y="11219"/>
                </a:lnTo>
                <a:lnTo>
                  <a:pt x="907975" y="5381"/>
                </a:lnTo>
                <a:lnTo>
                  <a:pt x="902186" y="1444"/>
                </a:lnTo>
                <a:lnTo>
                  <a:pt x="895057" y="0"/>
                </a:lnTo>
                <a:close/>
              </a:path>
              <a:path w="4566920" h="36830">
                <a:moveTo>
                  <a:pt x="968095" y="0"/>
                </a:moveTo>
                <a:lnTo>
                  <a:pt x="960945" y="1444"/>
                </a:lnTo>
                <a:lnTo>
                  <a:pt x="955108" y="5381"/>
                </a:lnTo>
                <a:lnTo>
                  <a:pt x="951173" y="11219"/>
                </a:lnTo>
                <a:lnTo>
                  <a:pt x="949731" y="18364"/>
                </a:lnTo>
                <a:lnTo>
                  <a:pt x="951173" y="25492"/>
                </a:lnTo>
                <a:lnTo>
                  <a:pt x="955108" y="31281"/>
                </a:lnTo>
                <a:lnTo>
                  <a:pt x="960945" y="35168"/>
                </a:lnTo>
                <a:lnTo>
                  <a:pt x="968095" y="36588"/>
                </a:lnTo>
                <a:lnTo>
                  <a:pt x="975242" y="35168"/>
                </a:lnTo>
                <a:lnTo>
                  <a:pt x="981084" y="31281"/>
                </a:lnTo>
                <a:lnTo>
                  <a:pt x="985026" y="25492"/>
                </a:lnTo>
                <a:lnTo>
                  <a:pt x="986472" y="18364"/>
                </a:lnTo>
                <a:lnTo>
                  <a:pt x="985026" y="11219"/>
                </a:lnTo>
                <a:lnTo>
                  <a:pt x="981084" y="5381"/>
                </a:lnTo>
                <a:lnTo>
                  <a:pt x="975242" y="1444"/>
                </a:lnTo>
                <a:lnTo>
                  <a:pt x="968095" y="0"/>
                </a:lnTo>
                <a:close/>
              </a:path>
              <a:path w="4566920" h="36830">
                <a:moveTo>
                  <a:pt x="1041133" y="0"/>
                </a:moveTo>
                <a:lnTo>
                  <a:pt x="1034004" y="1444"/>
                </a:lnTo>
                <a:lnTo>
                  <a:pt x="1028215" y="5381"/>
                </a:lnTo>
                <a:lnTo>
                  <a:pt x="1024329" y="11219"/>
                </a:lnTo>
                <a:lnTo>
                  <a:pt x="1022908" y="18364"/>
                </a:lnTo>
                <a:lnTo>
                  <a:pt x="1024329" y="25492"/>
                </a:lnTo>
                <a:lnTo>
                  <a:pt x="1028215" y="31281"/>
                </a:lnTo>
                <a:lnTo>
                  <a:pt x="1034004" y="35168"/>
                </a:lnTo>
                <a:lnTo>
                  <a:pt x="1041133" y="36588"/>
                </a:lnTo>
                <a:lnTo>
                  <a:pt x="1048278" y="35168"/>
                </a:lnTo>
                <a:lnTo>
                  <a:pt x="1054115" y="31281"/>
                </a:lnTo>
                <a:lnTo>
                  <a:pt x="1058053" y="25492"/>
                </a:lnTo>
                <a:lnTo>
                  <a:pt x="1059497" y="18364"/>
                </a:lnTo>
                <a:lnTo>
                  <a:pt x="1058053" y="11219"/>
                </a:lnTo>
                <a:lnTo>
                  <a:pt x="1054115" y="5381"/>
                </a:lnTo>
                <a:lnTo>
                  <a:pt x="1048278" y="1444"/>
                </a:lnTo>
                <a:lnTo>
                  <a:pt x="1041133" y="0"/>
                </a:lnTo>
                <a:close/>
              </a:path>
              <a:path w="4566920" h="36830">
                <a:moveTo>
                  <a:pt x="1114158" y="0"/>
                </a:moveTo>
                <a:lnTo>
                  <a:pt x="1107101" y="1444"/>
                </a:lnTo>
                <a:lnTo>
                  <a:pt x="1101309" y="5381"/>
                </a:lnTo>
                <a:lnTo>
                  <a:pt x="1097388" y="11219"/>
                </a:lnTo>
                <a:lnTo>
                  <a:pt x="1095946" y="18364"/>
                </a:lnTo>
                <a:lnTo>
                  <a:pt x="1097388" y="25492"/>
                </a:lnTo>
                <a:lnTo>
                  <a:pt x="1101309" y="31281"/>
                </a:lnTo>
                <a:lnTo>
                  <a:pt x="1107101" y="35168"/>
                </a:lnTo>
                <a:lnTo>
                  <a:pt x="1114158" y="36588"/>
                </a:lnTo>
                <a:lnTo>
                  <a:pt x="1121308" y="35168"/>
                </a:lnTo>
                <a:lnTo>
                  <a:pt x="1127145" y="31281"/>
                </a:lnTo>
                <a:lnTo>
                  <a:pt x="1131080" y="25492"/>
                </a:lnTo>
                <a:lnTo>
                  <a:pt x="1132522" y="18364"/>
                </a:lnTo>
                <a:lnTo>
                  <a:pt x="1131080" y="11219"/>
                </a:lnTo>
                <a:lnTo>
                  <a:pt x="1127145" y="5381"/>
                </a:lnTo>
                <a:lnTo>
                  <a:pt x="1121308" y="1444"/>
                </a:lnTo>
                <a:lnTo>
                  <a:pt x="1114158" y="0"/>
                </a:lnTo>
                <a:close/>
              </a:path>
              <a:path w="4566920" h="36830">
                <a:moveTo>
                  <a:pt x="1187348" y="0"/>
                </a:moveTo>
                <a:lnTo>
                  <a:pt x="1180196" y="1444"/>
                </a:lnTo>
                <a:lnTo>
                  <a:pt x="1174354" y="5381"/>
                </a:lnTo>
                <a:lnTo>
                  <a:pt x="1170415" y="11219"/>
                </a:lnTo>
                <a:lnTo>
                  <a:pt x="1168971" y="18364"/>
                </a:lnTo>
                <a:lnTo>
                  <a:pt x="1170415" y="25492"/>
                </a:lnTo>
                <a:lnTo>
                  <a:pt x="1174354" y="31281"/>
                </a:lnTo>
                <a:lnTo>
                  <a:pt x="1180196" y="35168"/>
                </a:lnTo>
                <a:lnTo>
                  <a:pt x="1187348" y="36588"/>
                </a:lnTo>
                <a:lnTo>
                  <a:pt x="1194471" y="35168"/>
                </a:lnTo>
                <a:lnTo>
                  <a:pt x="1200261" y="31281"/>
                </a:lnTo>
                <a:lnTo>
                  <a:pt x="1204150" y="25492"/>
                </a:lnTo>
                <a:lnTo>
                  <a:pt x="1205572" y="18364"/>
                </a:lnTo>
                <a:lnTo>
                  <a:pt x="1204150" y="11219"/>
                </a:lnTo>
                <a:lnTo>
                  <a:pt x="1200261" y="5381"/>
                </a:lnTo>
                <a:lnTo>
                  <a:pt x="1194471" y="1444"/>
                </a:lnTo>
                <a:lnTo>
                  <a:pt x="1187348" y="0"/>
                </a:lnTo>
                <a:close/>
              </a:path>
              <a:path w="4566920" h="36830">
                <a:moveTo>
                  <a:pt x="1260373" y="0"/>
                </a:moveTo>
                <a:lnTo>
                  <a:pt x="1253228" y="1444"/>
                </a:lnTo>
                <a:lnTo>
                  <a:pt x="1247390" y="5381"/>
                </a:lnTo>
                <a:lnTo>
                  <a:pt x="1243453" y="11219"/>
                </a:lnTo>
                <a:lnTo>
                  <a:pt x="1242009" y="18364"/>
                </a:lnTo>
                <a:lnTo>
                  <a:pt x="1243453" y="25492"/>
                </a:lnTo>
                <a:lnTo>
                  <a:pt x="1247390" y="31281"/>
                </a:lnTo>
                <a:lnTo>
                  <a:pt x="1253228" y="35168"/>
                </a:lnTo>
                <a:lnTo>
                  <a:pt x="1260373" y="36588"/>
                </a:lnTo>
                <a:lnTo>
                  <a:pt x="1267501" y="35168"/>
                </a:lnTo>
                <a:lnTo>
                  <a:pt x="1273290" y="31281"/>
                </a:lnTo>
                <a:lnTo>
                  <a:pt x="1277177" y="25492"/>
                </a:lnTo>
                <a:lnTo>
                  <a:pt x="1278597" y="18364"/>
                </a:lnTo>
                <a:lnTo>
                  <a:pt x="1277177" y="11219"/>
                </a:lnTo>
                <a:lnTo>
                  <a:pt x="1273290" y="5381"/>
                </a:lnTo>
                <a:lnTo>
                  <a:pt x="1267501" y="1444"/>
                </a:lnTo>
                <a:lnTo>
                  <a:pt x="1260373" y="0"/>
                </a:lnTo>
                <a:close/>
              </a:path>
              <a:path w="4566920" h="36830">
                <a:moveTo>
                  <a:pt x="1333411" y="0"/>
                </a:moveTo>
                <a:lnTo>
                  <a:pt x="1326264" y="1444"/>
                </a:lnTo>
                <a:lnTo>
                  <a:pt x="1320422" y="5381"/>
                </a:lnTo>
                <a:lnTo>
                  <a:pt x="1316480" y="11219"/>
                </a:lnTo>
                <a:lnTo>
                  <a:pt x="1315034" y="18364"/>
                </a:lnTo>
                <a:lnTo>
                  <a:pt x="1316480" y="25492"/>
                </a:lnTo>
                <a:lnTo>
                  <a:pt x="1320422" y="31281"/>
                </a:lnTo>
                <a:lnTo>
                  <a:pt x="1326264" y="35168"/>
                </a:lnTo>
                <a:lnTo>
                  <a:pt x="1333411" y="36588"/>
                </a:lnTo>
                <a:lnTo>
                  <a:pt x="1340556" y="35168"/>
                </a:lnTo>
                <a:lnTo>
                  <a:pt x="1346393" y="31281"/>
                </a:lnTo>
                <a:lnTo>
                  <a:pt x="1350331" y="25492"/>
                </a:lnTo>
                <a:lnTo>
                  <a:pt x="1351775" y="18364"/>
                </a:lnTo>
                <a:lnTo>
                  <a:pt x="1350331" y="11219"/>
                </a:lnTo>
                <a:lnTo>
                  <a:pt x="1346393" y="5381"/>
                </a:lnTo>
                <a:lnTo>
                  <a:pt x="1340556" y="1444"/>
                </a:lnTo>
                <a:lnTo>
                  <a:pt x="1333411" y="0"/>
                </a:lnTo>
                <a:close/>
              </a:path>
              <a:path w="4566920" h="36830">
                <a:moveTo>
                  <a:pt x="1406448" y="0"/>
                </a:moveTo>
                <a:lnTo>
                  <a:pt x="1399320" y="1444"/>
                </a:lnTo>
                <a:lnTo>
                  <a:pt x="1393531" y="5381"/>
                </a:lnTo>
                <a:lnTo>
                  <a:pt x="1389644" y="11219"/>
                </a:lnTo>
                <a:lnTo>
                  <a:pt x="1388224" y="18364"/>
                </a:lnTo>
                <a:lnTo>
                  <a:pt x="1389644" y="25492"/>
                </a:lnTo>
                <a:lnTo>
                  <a:pt x="1393531" y="31281"/>
                </a:lnTo>
                <a:lnTo>
                  <a:pt x="1399320" y="35168"/>
                </a:lnTo>
                <a:lnTo>
                  <a:pt x="1406448" y="36588"/>
                </a:lnTo>
                <a:lnTo>
                  <a:pt x="1413593" y="35168"/>
                </a:lnTo>
                <a:lnTo>
                  <a:pt x="1419431" y="31281"/>
                </a:lnTo>
                <a:lnTo>
                  <a:pt x="1423368" y="25492"/>
                </a:lnTo>
                <a:lnTo>
                  <a:pt x="1424813" y="18364"/>
                </a:lnTo>
                <a:lnTo>
                  <a:pt x="1423368" y="11219"/>
                </a:lnTo>
                <a:lnTo>
                  <a:pt x="1419431" y="5381"/>
                </a:lnTo>
                <a:lnTo>
                  <a:pt x="1413593" y="1444"/>
                </a:lnTo>
                <a:lnTo>
                  <a:pt x="1406448" y="0"/>
                </a:lnTo>
                <a:close/>
              </a:path>
              <a:path w="4566920" h="36830">
                <a:moveTo>
                  <a:pt x="1479626" y="0"/>
                </a:moveTo>
                <a:lnTo>
                  <a:pt x="1472414" y="1444"/>
                </a:lnTo>
                <a:lnTo>
                  <a:pt x="1466580" y="5381"/>
                </a:lnTo>
                <a:lnTo>
                  <a:pt x="1462674" y="11219"/>
                </a:lnTo>
                <a:lnTo>
                  <a:pt x="1461249" y="18364"/>
                </a:lnTo>
                <a:lnTo>
                  <a:pt x="1462674" y="25492"/>
                </a:lnTo>
                <a:lnTo>
                  <a:pt x="1466580" y="31281"/>
                </a:lnTo>
                <a:lnTo>
                  <a:pt x="1472414" y="35168"/>
                </a:lnTo>
                <a:lnTo>
                  <a:pt x="1479626" y="36588"/>
                </a:lnTo>
                <a:lnTo>
                  <a:pt x="1486685" y="35168"/>
                </a:lnTo>
                <a:lnTo>
                  <a:pt x="1492481" y="31281"/>
                </a:lnTo>
                <a:lnTo>
                  <a:pt x="1496406" y="25492"/>
                </a:lnTo>
                <a:lnTo>
                  <a:pt x="1497850" y="18364"/>
                </a:lnTo>
                <a:lnTo>
                  <a:pt x="1496406" y="11219"/>
                </a:lnTo>
                <a:lnTo>
                  <a:pt x="1492481" y="5381"/>
                </a:lnTo>
                <a:lnTo>
                  <a:pt x="1486685" y="1444"/>
                </a:lnTo>
                <a:lnTo>
                  <a:pt x="1479626" y="0"/>
                </a:lnTo>
                <a:close/>
              </a:path>
              <a:path w="4566920" h="36830">
                <a:moveTo>
                  <a:pt x="1552651" y="0"/>
                </a:moveTo>
                <a:lnTo>
                  <a:pt x="1545506" y="1444"/>
                </a:lnTo>
                <a:lnTo>
                  <a:pt x="1539668" y="5381"/>
                </a:lnTo>
                <a:lnTo>
                  <a:pt x="1535731" y="11219"/>
                </a:lnTo>
                <a:lnTo>
                  <a:pt x="1534287" y="18364"/>
                </a:lnTo>
                <a:lnTo>
                  <a:pt x="1535731" y="25492"/>
                </a:lnTo>
                <a:lnTo>
                  <a:pt x="1539668" y="31281"/>
                </a:lnTo>
                <a:lnTo>
                  <a:pt x="1545506" y="35168"/>
                </a:lnTo>
                <a:lnTo>
                  <a:pt x="1552651" y="36588"/>
                </a:lnTo>
                <a:lnTo>
                  <a:pt x="1559720" y="35168"/>
                </a:lnTo>
                <a:lnTo>
                  <a:pt x="1565516" y="31281"/>
                </a:lnTo>
                <a:lnTo>
                  <a:pt x="1569435" y="25492"/>
                </a:lnTo>
                <a:lnTo>
                  <a:pt x="1570875" y="18364"/>
                </a:lnTo>
                <a:lnTo>
                  <a:pt x="1569435" y="11219"/>
                </a:lnTo>
                <a:lnTo>
                  <a:pt x="1565516" y="5381"/>
                </a:lnTo>
                <a:lnTo>
                  <a:pt x="1559720" y="1444"/>
                </a:lnTo>
                <a:lnTo>
                  <a:pt x="1552651" y="0"/>
                </a:lnTo>
                <a:close/>
              </a:path>
              <a:path w="4566920" h="36830">
                <a:moveTo>
                  <a:pt x="1625701" y="0"/>
                </a:moveTo>
                <a:lnTo>
                  <a:pt x="1618549" y="1444"/>
                </a:lnTo>
                <a:lnTo>
                  <a:pt x="1612707" y="5381"/>
                </a:lnTo>
                <a:lnTo>
                  <a:pt x="1608769" y="11219"/>
                </a:lnTo>
                <a:lnTo>
                  <a:pt x="1607324" y="18364"/>
                </a:lnTo>
                <a:lnTo>
                  <a:pt x="1608769" y="25492"/>
                </a:lnTo>
                <a:lnTo>
                  <a:pt x="1612707" y="31281"/>
                </a:lnTo>
                <a:lnTo>
                  <a:pt x="1618549" y="35168"/>
                </a:lnTo>
                <a:lnTo>
                  <a:pt x="1625701" y="36588"/>
                </a:lnTo>
                <a:lnTo>
                  <a:pt x="1632815" y="35168"/>
                </a:lnTo>
                <a:lnTo>
                  <a:pt x="1638596" y="31281"/>
                </a:lnTo>
                <a:lnTo>
                  <a:pt x="1642480" y="25492"/>
                </a:lnTo>
                <a:lnTo>
                  <a:pt x="1643900" y="18364"/>
                </a:lnTo>
                <a:lnTo>
                  <a:pt x="1642480" y="11219"/>
                </a:lnTo>
                <a:lnTo>
                  <a:pt x="1638596" y="5381"/>
                </a:lnTo>
                <a:lnTo>
                  <a:pt x="1632815" y="1444"/>
                </a:lnTo>
                <a:lnTo>
                  <a:pt x="1625701" y="0"/>
                </a:lnTo>
                <a:close/>
              </a:path>
              <a:path w="4566920" h="36830">
                <a:moveTo>
                  <a:pt x="1698726" y="0"/>
                </a:moveTo>
                <a:lnTo>
                  <a:pt x="1691576" y="1444"/>
                </a:lnTo>
                <a:lnTo>
                  <a:pt x="1685739" y="5381"/>
                </a:lnTo>
                <a:lnTo>
                  <a:pt x="1681804" y="11219"/>
                </a:lnTo>
                <a:lnTo>
                  <a:pt x="1680362" y="18364"/>
                </a:lnTo>
                <a:lnTo>
                  <a:pt x="1681804" y="25492"/>
                </a:lnTo>
                <a:lnTo>
                  <a:pt x="1685739" y="31281"/>
                </a:lnTo>
                <a:lnTo>
                  <a:pt x="1691576" y="35168"/>
                </a:lnTo>
                <a:lnTo>
                  <a:pt x="1698726" y="36588"/>
                </a:lnTo>
                <a:lnTo>
                  <a:pt x="1705876" y="35168"/>
                </a:lnTo>
                <a:lnTo>
                  <a:pt x="1711713" y="31281"/>
                </a:lnTo>
                <a:lnTo>
                  <a:pt x="1715648" y="25492"/>
                </a:lnTo>
                <a:lnTo>
                  <a:pt x="1717090" y="18364"/>
                </a:lnTo>
                <a:lnTo>
                  <a:pt x="1715648" y="11219"/>
                </a:lnTo>
                <a:lnTo>
                  <a:pt x="1711713" y="5381"/>
                </a:lnTo>
                <a:lnTo>
                  <a:pt x="1705876" y="1444"/>
                </a:lnTo>
                <a:lnTo>
                  <a:pt x="1698726" y="0"/>
                </a:lnTo>
                <a:close/>
              </a:path>
              <a:path w="4566920" h="36830">
                <a:moveTo>
                  <a:pt x="1771751" y="0"/>
                </a:moveTo>
                <a:lnTo>
                  <a:pt x="1764612" y="1444"/>
                </a:lnTo>
                <a:lnTo>
                  <a:pt x="1758773" y="5381"/>
                </a:lnTo>
                <a:lnTo>
                  <a:pt x="1754833" y="11219"/>
                </a:lnTo>
                <a:lnTo>
                  <a:pt x="1753387" y="18364"/>
                </a:lnTo>
                <a:lnTo>
                  <a:pt x="1754833" y="25492"/>
                </a:lnTo>
                <a:lnTo>
                  <a:pt x="1758773" y="31281"/>
                </a:lnTo>
                <a:lnTo>
                  <a:pt x="1764612" y="35168"/>
                </a:lnTo>
                <a:lnTo>
                  <a:pt x="1771751" y="36588"/>
                </a:lnTo>
                <a:lnTo>
                  <a:pt x="1778903" y="35168"/>
                </a:lnTo>
                <a:lnTo>
                  <a:pt x="1784745" y="31281"/>
                </a:lnTo>
                <a:lnTo>
                  <a:pt x="1788684" y="25492"/>
                </a:lnTo>
                <a:lnTo>
                  <a:pt x="1790128" y="18364"/>
                </a:lnTo>
                <a:lnTo>
                  <a:pt x="1788684" y="11219"/>
                </a:lnTo>
                <a:lnTo>
                  <a:pt x="1784745" y="5381"/>
                </a:lnTo>
                <a:lnTo>
                  <a:pt x="1778903" y="1444"/>
                </a:lnTo>
                <a:lnTo>
                  <a:pt x="1771751" y="0"/>
                </a:lnTo>
                <a:close/>
              </a:path>
              <a:path w="4566920" h="36830">
                <a:moveTo>
                  <a:pt x="1844802" y="0"/>
                </a:moveTo>
                <a:lnTo>
                  <a:pt x="1837732" y="1444"/>
                </a:lnTo>
                <a:lnTo>
                  <a:pt x="1831936" y="5381"/>
                </a:lnTo>
                <a:lnTo>
                  <a:pt x="1828017" y="11219"/>
                </a:lnTo>
                <a:lnTo>
                  <a:pt x="1826577" y="18364"/>
                </a:lnTo>
                <a:lnTo>
                  <a:pt x="1828017" y="25492"/>
                </a:lnTo>
                <a:lnTo>
                  <a:pt x="1831936" y="31281"/>
                </a:lnTo>
                <a:lnTo>
                  <a:pt x="1837732" y="35168"/>
                </a:lnTo>
                <a:lnTo>
                  <a:pt x="1844802" y="36588"/>
                </a:lnTo>
                <a:lnTo>
                  <a:pt x="1851946" y="35168"/>
                </a:lnTo>
                <a:lnTo>
                  <a:pt x="1857784" y="31281"/>
                </a:lnTo>
                <a:lnTo>
                  <a:pt x="1861721" y="25492"/>
                </a:lnTo>
                <a:lnTo>
                  <a:pt x="1863166" y="18364"/>
                </a:lnTo>
                <a:lnTo>
                  <a:pt x="1861721" y="11219"/>
                </a:lnTo>
                <a:lnTo>
                  <a:pt x="1857784" y="5381"/>
                </a:lnTo>
                <a:lnTo>
                  <a:pt x="1851946" y="1444"/>
                </a:lnTo>
                <a:lnTo>
                  <a:pt x="1844802" y="0"/>
                </a:lnTo>
                <a:close/>
              </a:path>
              <a:path w="4566920" h="36830">
                <a:moveTo>
                  <a:pt x="1917827" y="0"/>
                </a:moveTo>
                <a:lnTo>
                  <a:pt x="1910768" y="1444"/>
                </a:lnTo>
                <a:lnTo>
                  <a:pt x="1904971" y="5381"/>
                </a:lnTo>
                <a:lnTo>
                  <a:pt x="1901046" y="11219"/>
                </a:lnTo>
                <a:lnTo>
                  <a:pt x="1899602" y="18364"/>
                </a:lnTo>
                <a:lnTo>
                  <a:pt x="1901046" y="25492"/>
                </a:lnTo>
                <a:lnTo>
                  <a:pt x="1904971" y="31281"/>
                </a:lnTo>
                <a:lnTo>
                  <a:pt x="1910768" y="35168"/>
                </a:lnTo>
                <a:lnTo>
                  <a:pt x="1917827" y="36588"/>
                </a:lnTo>
                <a:lnTo>
                  <a:pt x="1924973" y="35168"/>
                </a:lnTo>
                <a:lnTo>
                  <a:pt x="1930815" y="31281"/>
                </a:lnTo>
                <a:lnTo>
                  <a:pt x="1934757" y="25492"/>
                </a:lnTo>
                <a:lnTo>
                  <a:pt x="1936203" y="18364"/>
                </a:lnTo>
                <a:lnTo>
                  <a:pt x="1934757" y="11219"/>
                </a:lnTo>
                <a:lnTo>
                  <a:pt x="1930815" y="5381"/>
                </a:lnTo>
                <a:lnTo>
                  <a:pt x="1924973" y="1444"/>
                </a:lnTo>
                <a:lnTo>
                  <a:pt x="1917827" y="0"/>
                </a:lnTo>
                <a:close/>
              </a:path>
              <a:path w="4566920" h="36830">
                <a:moveTo>
                  <a:pt x="1991004" y="0"/>
                </a:moveTo>
                <a:lnTo>
                  <a:pt x="1983859" y="1444"/>
                </a:lnTo>
                <a:lnTo>
                  <a:pt x="1978021" y="5381"/>
                </a:lnTo>
                <a:lnTo>
                  <a:pt x="1974084" y="11219"/>
                </a:lnTo>
                <a:lnTo>
                  <a:pt x="1972640" y="18364"/>
                </a:lnTo>
                <a:lnTo>
                  <a:pt x="1974084" y="25492"/>
                </a:lnTo>
                <a:lnTo>
                  <a:pt x="1978021" y="31281"/>
                </a:lnTo>
                <a:lnTo>
                  <a:pt x="1983859" y="35168"/>
                </a:lnTo>
                <a:lnTo>
                  <a:pt x="1991004" y="36588"/>
                </a:lnTo>
                <a:lnTo>
                  <a:pt x="1998068" y="35168"/>
                </a:lnTo>
                <a:lnTo>
                  <a:pt x="2003864" y="31281"/>
                </a:lnTo>
                <a:lnTo>
                  <a:pt x="2007786" y="25492"/>
                </a:lnTo>
                <a:lnTo>
                  <a:pt x="2009228" y="18364"/>
                </a:lnTo>
                <a:lnTo>
                  <a:pt x="2007786" y="11219"/>
                </a:lnTo>
                <a:lnTo>
                  <a:pt x="2003864" y="5381"/>
                </a:lnTo>
                <a:lnTo>
                  <a:pt x="1998068" y="1444"/>
                </a:lnTo>
                <a:lnTo>
                  <a:pt x="1991004" y="0"/>
                </a:lnTo>
                <a:close/>
              </a:path>
              <a:path w="4566920" h="36830">
                <a:moveTo>
                  <a:pt x="2064042" y="0"/>
                </a:moveTo>
                <a:lnTo>
                  <a:pt x="2056891" y="1444"/>
                </a:lnTo>
                <a:lnTo>
                  <a:pt x="2051054" y="5381"/>
                </a:lnTo>
                <a:lnTo>
                  <a:pt x="2047120" y="11219"/>
                </a:lnTo>
                <a:lnTo>
                  <a:pt x="2045677" y="18364"/>
                </a:lnTo>
                <a:lnTo>
                  <a:pt x="2047120" y="25492"/>
                </a:lnTo>
                <a:lnTo>
                  <a:pt x="2051054" y="31281"/>
                </a:lnTo>
                <a:lnTo>
                  <a:pt x="2056891" y="35168"/>
                </a:lnTo>
                <a:lnTo>
                  <a:pt x="2064042" y="36588"/>
                </a:lnTo>
                <a:lnTo>
                  <a:pt x="2071163" y="35168"/>
                </a:lnTo>
                <a:lnTo>
                  <a:pt x="2076948" y="31281"/>
                </a:lnTo>
                <a:lnTo>
                  <a:pt x="2080833" y="25492"/>
                </a:lnTo>
                <a:lnTo>
                  <a:pt x="2082253" y="18364"/>
                </a:lnTo>
                <a:lnTo>
                  <a:pt x="2080833" y="11219"/>
                </a:lnTo>
                <a:lnTo>
                  <a:pt x="2076948" y="5381"/>
                </a:lnTo>
                <a:lnTo>
                  <a:pt x="2071163" y="1444"/>
                </a:lnTo>
                <a:lnTo>
                  <a:pt x="2064042" y="0"/>
                </a:lnTo>
                <a:close/>
              </a:path>
              <a:path w="4566920" h="36830">
                <a:moveTo>
                  <a:pt x="2137079" y="0"/>
                </a:moveTo>
                <a:lnTo>
                  <a:pt x="2129951" y="1444"/>
                </a:lnTo>
                <a:lnTo>
                  <a:pt x="2124162" y="5381"/>
                </a:lnTo>
                <a:lnTo>
                  <a:pt x="2120275" y="11219"/>
                </a:lnTo>
                <a:lnTo>
                  <a:pt x="2118855" y="18364"/>
                </a:lnTo>
                <a:lnTo>
                  <a:pt x="2120275" y="25492"/>
                </a:lnTo>
                <a:lnTo>
                  <a:pt x="2124162" y="31281"/>
                </a:lnTo>
                <a:lnTo>
                  <a:pt x="2129951" y="35168"/>
                </a:lnTo>
                <a:lnTo>
                  <a:pt x="2137079" y="36588"/>
                </a:lnTo>
                <a:lnTo>
                  <a:pt x="2144224" y="35168"/>
                </a:lnTo>
                <a:lnTo>
                  <a:pt x="2150062" y="31281"/>
                </a:lnTo>
                <a:lnTo>
                  <a:pt x="2153999" y="25492"/>
                </a:lnTo>
                <a:lnTo>
                  <a:pt x="2155444" y="18364"/>
                </a:lnTo>
                <a:lnTo>
                  <a:pt x="2153999" y="11219"/>
                </a:lnTo>
                <a:lnTo>
                  <a:pt x="2150062" y="5381"/>
                </a:lnTo>
                <a:lnTo>
                  <a:pt x="2144224" y="1444"/>
                </a:lnTo>
                <a:lnTo>
                  <a:pt x="2137079" y="0"/>
                </a:lnTo>
                <a:close/>
              </a:path>
              <a:path w="4566920" h="36830">
                <a:moveTo>
                  <a:pt x="2210104" y="0"/>
                </a:moveTo>
                <a:lnTo>
                  <a:pt x="2202981" y="1444"/>
                </a:lnTo>
                <a:lnTo>
                  <a:pt x="2197192" y="5381"/>
                </a:lnTo>
                <a:lnTo>
                  <a:pt x="2193302" y="11219"/>
                </a:lnTo>
                <a:lnTo>
                  <a:pt x="2191880" y="18364"/>
                </a:lnTo>
                <a:lnTo>
                  <a:pt x="2193302" y="25492"/>
                </a:lnTo>
                <a:lnTo>
                  <a:pt x="2197192" y="31281"/>
                </a:lnTo>
                <a:lnTo>
                  <a:pt x="2202981" y="35168"/>
                </a:lnTo>
                <a:lnTo>
                  <a:pt x="2210104" y="36588"/>
                </a:lnTo>
                <a:lnTo>
                  <a:pt x="2217255" y="35168"/>
                </a:lnTo>
                <a:lnTo>
                  <a:pt x="2223092" y="31281"/>
                </a:lnTo>
                <a:lnTo>
                  <a:pt x="2227026" y="25492"/>
                </a:lnTo>
                <a:lnTo>
                  <a:pt x="2228469" y="18364"/>
                </a:lnTo>
                <a:lnTo>
                  <a:pt x="2227026" y="11219"/>
                </a:lnTo>
                <a:lnTo>
                  <a:pt x="2223092" y="5381"/>
                </a:lnTo>
                <a:lnTo>
                  <a:pt x="2217255" y="1444"/>
                </a:lnTo>
                <a:lnTo>
                  <a:pt x="2210104" y="0"/>
                </a:lnTo>
                <a:close/>
              </a:path>
              <a:path w="4566920" h="36830">
                <a:moveTo>
                  <a:pt x="2283142" y="0"/>
                </a:moveTo>
                <a:lnTo>
                  <a:pt x="2276021" y="1444"/>
                </a:lnTo>
                <a:lnTo>
                  <a:pt x="2270236" y="5381"/>
                </a:lnTo>
                <a:lnTo>
                  <a:pt x="2266351" y="11219"/>
                </a:lnTo>
                <a:lnTo>
                  <a:pt x="2264930" y="18364"/>
                </a:lnTo>
                <a:lnTo>
                  <a:pt x="2266351" y="25492"/>
                </a:lnTo>
                <a:lnTo>
                  <a:pt x="2270236" y="31281"/>
                </a:lnTo>
                <a:lnTo>
                  <a:pt x="2276021" y="35168"/>
                </a:lnTo>
                <a:lnTo>
                  <a:pt x="2283142" y="36588"/>
                </a:lnTo>
                <a:lnTo>
                  <a:pt x="2290287" y="35168"/>
                </a:lnTo>
                <a:lnTo>
                  <a:pt x="2296125" y="31281"/>
                </a:lnTo>
                <a:lnTo>
                  <a:pt x="2300062" y="25492"/>
                </a:lnTo>
                <a:lnTo>
                  <a:pt x="2301506" y="18364"/>
                </a:lnTo>
                <a:lnTo>
                  <a:pt x="2300062" y="11219"/>
                </a:lnTo>
                <a:lnTo>
                  <a:pt x="2296125" y="5381"/>
                </a:lnTo>
                <a:lnTo>
                  <a:pt x="2290287" y="1444"/>
                </a:lnTo>
                <a:lnTo>
                  <a:pt x="2283142" y="0"/>
                </a:lnTo>
                <a:close/>
              </a:path>
              <a:path w="4566920" h="36830">
                <a:moveTo>
                  <a:pt x="2356319" y="0"/>
                </a:moveTo>
                <a:lnTo>
                  <a:pt x="2349169" y="1444"/>
                </a:lnTo>
                <a:lnTo>
                  <a:pt x="2343332" y="5381"/>
                </a:lnTo>
                <a:lnTo>
                  <a:pt x="2339398" y="11219"/>
                </a:lnTo>
                <a:lnTo>
                  <a:pt x="2337955" y="18364"/>
                </a:lnTo>
                <a:lnTo>
                  <a:pt x="2339398" y="25492"/>
                </a:lnTo>
                <a:lnTo>
                  <a:pt x="2343332" y="31281"/>
                </a:lnTo>
                <a:lnTo>
                  <a:pt x="2349169" y="35168"/>
                </a:lnTo>
                <a:lnTo>
                  <a:pt x="2356319" y="36588"/>
                </a:lnTo>
                <a:lnTo>
                  <a:pt x="2363384" y="35168"/>
                </a:lnTo>
                <a:lnTo>
                  <a:pt x="2369180" y="31281"/>
                </a:lnTo>
                <a:lnTo>
                  <a:pt x="2373102" y="25492"/>
                </a:lnTo>
                <a:lnTo>
                  <a:pt x="2374544" y="18364"/>
                </a:lnTo>
                <a:lnTo>
                  <a:pt x="2373102" y="11219"/>
                </a:lnTo>
                <a:lnTo>
                  <a:pt x="2369180" y="5381"/>
                </a:lnTo>
                <a:lnTo>
                  <a:pt x="2363384" y="1444"/>
                </a:lnTo>
                <a:lnTo>
                  <a:pt x="2356319" y="0"/>
                </a:lnTo>
                <a:close/>
              </a:path>
              <a:path w="4566920" h="36830">
                <a:moveTo>
                  <a:pt x="2429357" y="0"/>
                </a:moveTo>
                <a:lnTo>
                  <a:pt x="2422210" y="1444"/>
                </a:lnTo>
                <a:lnTo>
                  <a:pt x="2416368" y="5381"/>
                </a:lnTo>
                <a:lnTo>
                  <a:pt x="2412426" y="11219"/>
                </a:lnTo>
                <a:lnTo>
                  <a:pt x="2410980" y="18364"/>
                </a:lnTo>
                <a:lnTo>
                  <a:pt x="2412426" y="25492"/>
                </a:lnTo>
                <a:lnTo>
                  <a:pt x="2416368" y="31281"/>
                </a:lnTo>
                <a:lnTo>
                  <a:pt x="2422210" y="35168"/>
                </a:lnTo>
                <a:lnTo>
                  <a:pt x="2429357" y="36588"/>
                </a:lnTo>
                <a:lnTo>
                  <a:pt x="2436486" y="35168"/>
                </a:lnTo>
                <a:lnTo>
                  <a:pt x="2442275" y="31281"/>
                </a:lnTo>
                <a:lnTo>
                  <a:pt x="2446161" y="25492"/>
                </a:lnTo>
                <a:lnTo>
                  <a:pt x="2447582" y="18364"/>
                </a:lnTo>
                <a:lnTo>
                  <a:pt x="2446161" y="11219"/>
                </a:lnTo>
                <a:lnTo>
                  <a:pt x="2442275" y="5381"/>
                </a:lnTo>
                <a:lnTo>
                  <a:pt x="2436486" y="1444"/>
                </a:lnTo>
                <a:lnTo>
                  <a:pt x="2429357" y="0"/>
                </a:lnTo>
                <a:close/>
              </a:path>
              <a:path w="4566920" h="36830">
                <a:moveTo>
                  <a:pt x="2502395" y="0"/>
                </a:moveTo>
                <a:lnTo>
                  <a:pt x="2495245" y="1444"/>
                </a:lnTo>
                <a:lnTo>
                  <a:pt x="2489407" y="5381"/>
                </a:lnTo>
                <a:lnTo>
                  <a:pt x="2485473" y="11219"/>
                </a:lnTo>
                <a:lnTo>
                  <a:pt x="2484031" y="18364"/>
                </a:lnTo>
                <a:lnTo>
                  <a:pt x="2485473" y="25492"/>
                </a:lnTo>
                <a:lnTo>
                  <a:pt x="2489407" y="31281"/>
                </a:lnTo>
                <a:lnTo>
                  <a:pt x="2495245" y="35168"/>
                </a:lnTo>
                <a:lnTo>
                  <a:pt x="2502395" y="36588"/>
                </a:lnTo>
                <a:lnTo>
                  <a:pt x="2509516" y="35168"/>
                </a:lnTo>
                <a:lnTo>
                  <a:pt x="2515301" y="31281"/>
                </a:lnTo>
                <a:lnTo>
                  <a:pt x="2519186" y="25492"/>
                </a:lnTo>
                <a:lnTo>
                  <a:pt x="2520607" y="18364"/>
                </a:lnTo>
                <a:lnTo>
                  <a:pt x="2519186" y="11219"/>
                </a:lnTo>
                <a:lnTo>
                  <a:pt x="2515301" y="5381"/>
                </a:lnTo>
                <a:lnTo>
                  <a:pt x="2509516" y="1444"/>
                </a:lnTo>
                <a:lnTo>
                  <a:pt x="2502395" y="0"/>
                </a:lnTo>
                <a:close/>
              </a:path>
              <a:path w="4566920" h="36830">
                <a:moveTo>
                  <a:pt x="2575433" y="0"/>
                </a:moveTo>
                <a:lnTo>
                  <a:pt x="2568302" y="1444"/>
                </a:lnTo>
                <a:lnTo>
                  <a:pt x="2562509" y="5381"/>
                </a:lnTo>
                <a:lnTo>
                  <a:pt x="2558618" y="11219"/>
                </a:lnTo>
                <a:lnTo>
                  <a:pt x="2557195" y="18364"/>
                </a:lnTo>
                <a:lnTo>
                  <a:pt x="2558618" y="25492"/>
                </a:lnTo>
                <a:lnTo>
                  <a:pt x="2562509" y="31281"/>
                </a:lnTo>
                <a:lnTo>
                  <a:pt x="2568302" y="35168"/>
                </a:lnTo>
                <a:lnTo>
                  <a:pt x="2575433" y="36588"/>
                </a:lnTo>
                <a:lnTo>
                  <a:pt x="2582572" y="35168"/>
                </a:lnTo>
                <a:lnTo>
                  <a:pt x="2588410" y="31281"/>
                </a:lnTo>
                <a:lnTo>
                  <a:pt x="2592351" y="25492"/>
                </a:lnTo>
                <a:lnTo>
                  <a:pt x="2593797" y="18364"/>
                </a:lnTo>
                <a:lnTo>
                  <a:pt x="2592351" y="11219"/>
                </a:lnTo>
                <a:lnTo>
                  <a:pt x="2588410" y="5381"/>
                </a:lnTo>
                <a:lnTo>
                  <a:pt x="2582572" y="1444"/>
                </a:lnTo>
                <a:lnTo>
                  <a:pt x="2575433" y="0"/>
                </a:lnTo>
                <a:close/>
              </a:path>
              <a:path w="4566920" h="36830">
                <a:moveTo>
                  <a:pt x="2648458" y="0"/>
                </a:moveTo>
                <a:lnTo>
                  <a:pt x="2641393" y="1444"/>
                </a:lnTo>
                <a:lnTo>
                  <a:pt x="2635597" y="5381"/>
                </a:lnTo>
                <a:lnTo>
                  <a:pt x="2631675" y="11219"/>
                </a:lnTo>
                <a:lnTo>
                  <a:pt x="2630233" y="18364"/>
                </a:lnTo>
                <a:lnTo>
                  <a:pt x="2631675" y="25492"/>
                </a:lnTo>
                <a:lnTo>
                  <a:pt x="2635597" y="31281"/>
                </a:lnTo>
                <a:lnTo>
                  <a:pt x="2641393" y="35168"/>
                </a:lnTo>
                <a:lnTo>
                  <a:pt x="2648458" y="36588"/>
                </a:lnTo>
                <a:lnTo>
                  <a:pt x="2655608" y="35168"/>
                </a:lnTo>
                <a:lnTo>
                  <a:pt x="2661445" y="31281"/>
                </a:lnTo>
                <a:lnTo>
                  <a:pt x="2665379" y="25492"/>
                </a:lnTo>
                <a:lnTo>
                  <a:pt x="2666822" y="18364"/>
                </a:lnTo>
                <a:lnTo>
                  <a:pt x="2665379" y="11219"/>
                </a:lnTo>
                <a:lnTo>
                  <a:pt x="2661445" y="5381"/>
                </a:lnTo>
                <a:lnTo>
                  <a:pt x="2655608" y="1444"/>
                </a:lnTo>
                <a:lnTo>
                  <a:pt x="2648458" y="0"/>
                </a:lnTo>
                <a:close/>
              </a:path>
              <a:path w="4566920" h="36830">
                <a:moveTo>
                  <a:pt x="2721483" y="0"/>
                </a:moveTo>
                <a:lnTo>
                  <a:pt x="2714426" y="1444"/>
                </a:lnTo>
                <a:lnTo>
                  <a:pt x="2708633" y="5381"/>
                </a:lnTo>
                <a:lnTo>
                  <a:pt x="2704713" y="11219"/>
                </a:lnTo>
                <a:lnTo>
                  <a:pt x="2703271" y="18364"/>
                </a:lnTo>
                <a:lnTo>
                  <a:pt x="2704713" y="25492"/>
                </a:lnTo>
                <a:lnTo>
                  <a:pt x="2708633" y="31281"/>
                </a:lnTo>
                <a:lnTo>
                  <a:pt x="2714426" y="35168"/>
                </a:lnTo>
                <a:lnTo>
                  <a:pt x="2721483" y="36588"/>
                </a:lnTo>
                <a:lnTo>
                  <a:pt x="2728635" y="35168"/>
                </a:lnTo>
                <a:lnTo>
                  <a:pt x="2734476" y="31281"/>
                </a:lnTo>
                <a:lnTo>
                  <a:pt x="2738415" y="25492"/>
                </a:lnTo>
                <a:lnTo>
                  <a:pt x="2739859" y="18364"/>
                </a:lnTo>
                <a:lnTo>
                  <a:pt x="2738415" y="11219"/>
                </a:lnTo>
                <a:lnTo>
                  <a:pt x="2734476" y="5381"/>
                </a:lnTo>
                <a:lnTo>
                  <a:pt x="2728635" y="1444"/>
                </a:lnTo>
                <a:lnTo>
                  <a:pt x="2721483" y="0"/>
                </a:lnTo>
                <a:close/>
              </a:path>
              <a:path w="4566920" h="36830">
                <a:moveTo>
                  <a:pt x="2794673" y="0"/>
                </a:moveTo>
                <a:lnTo>
                  <a:pt x="2787522" y="1444"/>
                </a:lnTo>
                <a:lnTo>
                  <a:pt x="2781685" y="5381"/>
                </a:lnTo>
                <a:lnTo>
                  <a:pt x="2777751" y="11219"/>
                </a:lnTo>
                <a:lnTo>
                  <a:pt x="2776308" y="18364"/>
                </a:lnTo>
                <a:lnTo>
                  <a:pt x="2777751" y="25492"/>
                </a:lnTo>
                <a:lnTo>
                  <a:pt x="2781685" y="31281"/>
                </a:lnTo>
                <a:lnTo>
                  <a:pt x="2787522" y="35168"/>
                </a:lnTo>
                <a:lnTo>
                  <a:pt x="2794673" y="36588"/>
                </a:lnTo>
                <a:lnTo>
                  <a:pt x="2801737" y="35168"/>
                </a:lnTo>
                <a:lnTo>
                  <a:pt x="2807533" y="31281"/>
                </a:lnTo>
                <a:lnTo>
                  <a:pt x="2811455" y="25492"/>
                </a:lnTo>
                <a:lnTo>
                  <a:pt x="2812897" y="18364"/>
                </a:lnTo>
                <a:lnTo>
                  <a:pt x="2811455" y="11219"/>
                </a:lnTo>
                <a:lnTo>
                  <a:pt x="2807533" y="5381"/>
                </a:lnTo>
                <a:lnTo>
                  <a:pt x="2801737" y="1444"/>
                </a:lnTo>
                <a:lnTo>
                  <a:pt x="2794673" y="0"/>
                </a:lnTo>
                <a:close/>
              </a:path>
              <a:path w="4566920" h="36830">
                <a:moveTo>
                  <a:pt x="2867698" y="0"/>
                </a:moveTo>
                <a:lnTo>
                  <a:pt x="2860558" y="1444"/>
                </a:lnTo>
                <a:lnTo>
                  <a:pt x="2854720" y="5381"/>
                </a:lnTo>
                <a:lnTo>
                  <a:pt x="2850779" y="11219"/>
                </a:lnTo>
                <a:lnTo>
                  <a:pt x="2849333" y="18364"/>
                </a:lnTo>
                <a:lnTo>
                  <a:pt x="2850779" y="25492"/>
                </a:lnTo>
                <a:lnTo>
                  <a:pt x="2854720" y="31281"/>
                </a:lnTo>
                <a:lnTo>
                  <a:pt x="2860558" y="35168"/>
                </a:lnTo>
                <a:lnTo>
                  <a:pt x="2867698" y="36588"/>
                </a:lnTo>
                <a:lnTo>
                  <a:pt x="2874826" y="35168"/>
                </a:lnTo>
                <a:lnTo>
                  <a:pt x="2880615" y="31281"/>
                </a:lnTo>
                <a:lnTo>
                  <a:pt x="2884501" y="25492"/>
                </a:lnTo>
                <a:lnTo>
                  <a:pt x="2885922" y="18364"/>
                </a:lnTo>
                <a:lnTo>
                  <a:pt x="2884501" y="11219"/>
                </a:lnTo>
                <a:lnTo>
                  <a:pt x="2880615" y="5381"/>
                </a:lnTo>
                <a:lnTo>
                  <a:pt x="2874826" y="1444"/>
                </a:lnTo>
                <a:lnTo>
                  <a:pt x="2867698" y="0"/>
                </a:lnTo>
                <a:close/>
              </a:path>
              <a:path w="4566920" h="36830">
                <a:moveTo>
                  <a:pt x="2940735" y="0"/>
                </a:moveTo>
                <a:lnTo>
                  <a:pt x="2933588" y="1444"/>
                </a:lnTo>
                <a:lnTo>
                  <a:pt x="2927746" y="5381"/>
                </a:lnTo>
                <a:lnTo>
                  <a:pt x="2923805" y="11219"/>
                </a:lnTo>
                <a:lnTo>
                  <a:pt x="2922358" y="18364"/>
                </a:lnTo>
                <a:lnTo>
                  <a:pt x="2923805" y="25492"/>
                </a:lnTo>
                <a:lnTo>
                  <a:pt x="2927746" y="31281"/>
                </a:lnTo>
                <a:lnTo>
                  <a:pt x="2933588" y="35168"/>
                </a:lnTo>
                <a:lnTo>
                  <a:pt x="2940735" y="36588"/>
                </a:lnTo>
                <a:lnTo>
                  <a:pt x="2947886" y="35168"/>
                </a:lnTo>
                <a:lnTo>
                  <a:pt x="2953723" y="31281"/>
                </a:lnTo>
                <a:lnTo>
                  <a:pt x="2957657" y="25492"/>
                </a:lnTo>
                <a:lnTo>
                  <a:pt x="2959100" y="18364"/>
                </a:lnTo>
                <a:lnTo>
                  <a:pt x="2957657" y="11219"/>
                </a:lnTo>
                <a:lnTo>
                  <a:pt x="2953723" y="5381"/>
                </a:lnTo>
                <a:lnTo>
                  <a:pt x="2947886" y="1444"/>
                </a:lnTo>
                <a:lnTo>
                  <a:pt x="2940735" y="0"/>
                </a:lnTo>
                <a:close/>
              </a:path>
              <a:path w="4566920" h="36830">
                <a:moveTo>
                  <a:pt x="3013773" y="0"/>
                </a:moveTo>
                <a:lnTo>
                  <a:pt x="3006645" y="1444"/>
                </a:lnTo>
                <a:lnTo>
                  <a:pt x="3000856" y="5381"/>
                </a:lnTo>
                <a:lnTo>
                  <a:pt x="2996969" y="11219"/>
                </a:lnTo>
                <a:lnTo>
                  <a:pt x="2995549" y="18364"/>
                </a:lnTo>
                <a:lnTo>
                  <a:pt x="2996969" y="25492"/>
                </a:lnTo>
                <a:lnTo>
                  <a:pt x="3000856" y="31281"/>
                </a:lnTo>
                <a:lnTo>
                  <a:pt x="3006645" y="35168"/>
                </a:lnTo>
                <a:lnTo>
                  <a:pt x="3013773" y="36588"/>
                </a:lnTo>
                <a:lnTo>
                  <a:pt x="3020920" y="35168"/>
                </a:lnTo>
                <a:lnTo>
                  <a:pt x="3026762" y="31281"/>
                </a:lnTo>
                <a:lnTo>
                  <a:pt x="3030704" y="25492"/>
                </a:lnTo>
                <a:lnTo>
                  <a:pt x="3032150" y="18364"/>
                </a:lnTo>
                <a:lnTo>
                  <a:pt x="3030704" y="11219"/>
                </a:lnTo>
                <a:lnTo>
                  <a:pt x="3026762" y="5381"/>
                </a:lnTo>
                <a:lnTo>
                  <a:pt x="3020920" y="1444"/>
                </a:lnTo>
                <a:lnTo>
                  <a:pt x="3013773" y="0"/>
                </a:lnTo>
                <a:close/>
              </a:path>
              <a:path w="4566920" h="36830">
                <a:moveTo>
                  <a:pt x="3086950" y="0"/>
                </a:moveTo>
                <a:lnTo>
                  <a:pt x="3079805" y="1444"/>
                </a:lnTo>
                <a:lnTo>
                  <a:pt x="3073968" y="5381"/>
                </a:lnTo>
                <a:lnTo>
                  <a:pt x="3070030" y="11219"/>
                </a:lnTo>
                <a:lnTo>
                  <a:pt x="3068586" y="18364"/>
                </a:lnTo>
                <a:lnTo>
                  <a:pt x="3070030" y="25492"/>
                </a:lnTo>
                <a:lnTo>
                  <a:pt x="3073968" y="31281"/>
                </a:lnTo>
                <a:lnTo>
                  <a:pt x="3079805" y="35168"/>
                </a:lnTo>
                <a:lnTo>
                  <a:pt x="3086950" y="36588"/>
                </a:lnTo>
                <a:lnTo>
                  <a:pt x="3094020" y="35168"/>
                </a:lnTo>
                <a:lnTo>
                  <a:pt x="3099816" y="31281"/>
                </a:lnTo>
                <a:lnTo>
                  <a:pt x="3103735" y="25492"/>
                </a:lnTo>
                <a:lnTo>
                  <a:pt x="3105175" y="18364"/>
                </a:lnTo>
                <a:lnTo>
                  <a:pt x="3103735" y="11219"/>
                </a:lnTo>
                <a:lnTo>
                  <a:pt x="3099816" y="5381"/>
                </a:lnTo>
                <a:lnTo>
                  <a:pt x="3094020" y="1444"/>
                </a:lnTo>
                <a:lnTo>
                  <a:pt x="3086950" y="0"/>
                </a:lnTo>
                <a:close/>
              </a:path>
              <a:path w="4566920" h="36830">
                <a:moveTo>
                  <a:pt x="3159988" y="0"/>
                </a:moveTo>
                <a:lnTo>
                  <a:pt x="3152843" y="1444"/>
                </a:lnTo>
                <a:lnTo>
                  <a:pt x="3147006" y="5381"/>
                </a:lnTo>
                <a:lnTo>
                  <a:pt x="3143068" y="11219"/>
                </a:lnTo>
                <a:lnTo>
                  <a:pt x="3141624" y="18364"/>
                </a:lnTo>
                <a:lnTo>
                  <a:pt x="3143068" y="25492"/>
                </a:lnTo>
                <a:lnTo>
                  <a:pt x="3147006" y="31281"/>
                </a:lnTo>
                <a:lnTo>
                  <a:pt x="3152843" y="35168"/>
                </a:lnTo>
                <a:lnTo>
                  <a:pt x="3159988" y="36588"/>
                </a:lnTo>
                <a:lnTo>
                  <a:pt x="3167050" y="35168"/>
                </a:lnTo>
                <a:lnTo>
                  <a:pt x="3172842" y="31281"/>
                </a:lnTo>
                <a:lnTo>
                  <a:pt x="3176760" y="25492"/>
                </a:lnTo>
                <a:lnTo>
                  <a:pt x="3178200" y="18364"/>
                </a:lnTo>
                <a:lnTo>
                  <a:pt x="3176760" y="11219"/>
                </a:lnTo>
                <a:lnTo>
                  <a:pt x="3172842" y="5381"/>
                </a:lnTo>
                <a:lnTo>
                  <a:pt x="3167050" y="1444"/>
                </a:lnTo>
                <a:lnTo>
                  <a:pt x="3159988" y="0"/>
                </a:lnTo>
                <a:close/>
              </a:path>
              <a:path w="4566920" h="36830">
                <a:moveTo>
                  <a:pt x="3233026" y="0"/>
                </a:moveTo>
                <a:lnTo>
                  <a:pt x="3225874" y="1444"/>
                </a:lnTo>
                <a:lnTo>
                  <a:pt x="3220032" y="5381"/>
                </a:lnTo>
                <a:lnTo>
                  <a:pt x="3216093" y="11219"/>
                </a:lnTo>
                <a:lnTo>
                  <a:pt x="3214649" y="18364"/>
                </a:lnTo>
                <a:lnTo>
                  <a:pt x="3216093" y="25492"/>
                </a:lnTo>
                <a:lnTo>
                  <a:pt x="3220032" y="31281"/>
                </a:lnTo>
                <a:lnTo>
                  <a:pt x="3225874" y="35168"/>
                </a:lnTo>
                <a:lnTo>
                  <a:pt x="3233026" y="36588"/>
                </a:lnTo>
                <a:lnTo>
                  <a:pt x="3240149" y="35168"/>
                </a:lnTo>
                <a:lnTo>
                  <a:pt x="3245939" y="31281"/>
                </a:lnTo>
                <a:lnTo>
                  <a:pt x="3249828" y="25492"/>
                </a:lnTo>
                <a:lnTo>
                  <a:pt x="3251250" y="18364"/>
                </a:lnTo>
                <a:lnTo>
                  <a:pt x="3249828" y="11219"/>
                </a:lnTo>
                <a:lnTo>
                  <a:pt x="3245939" y="5381"/>
                </a:lnTo>
                <a:lnTo>
                  <a:pt x="3240149" y="1444"/>
                </a:lnTo>
                <a:lnTo>
                  <a:pt x="3233026" y="0"/>
                </a:lnTo>
                <a:close/>
              </a:path>
              <a:path w="4566920" h="36830">
                <a:moveTo>
                  <a:pt x="3306051" y="0"/>
                </a:moveTo>
                <a:lnTo>
                  <a:pt x="3298906" y="1444"/>
                </a:lnTo>
                <a:lnTo>
                  <a:pt x="3293068" y="5381"/>
                </a:lnTo>
                <a:lnTo>
                  <a:pt x="3289131" y="11219"/>
                </a:lnTo>
                <a:lnTo>
                  <a:pt x="3287687" y="18364"/>
                </a:lnTo>
                <a:lnTo>
                  <a:pt x="3289131" y="25492"/>
                </a:lnTo>
                <a:lnTo>
                  <a:pt x="3293068" y="31281"/>
                </a:lnTo>
                <a:lnTo>
                  <a:pt x="3298906" y="35168"/>
                </a:lnTo>
                <a:lnTo>
                  <a:pt x="3306051" y="36588"/>
                </a:lnTo>
                <a:lnTo>
                  <a:pt x="3313179" y="35168"/>
                </a:lnTo>
                <a:lnTo>
                  <a:pt x="3318968" y="31281"/>
                </a:lnTo>
                <a:lnTo>
                  <a:pt x="3322855" y="25492"/>
                </a:lnTo>
                <a:lnTo>
                  <a:pt x="3324275" y="18364"/>
                </a:lnTo>
                <a:lnTo>
                  <a:pt x="3322855" y="11219"/>
                </a:lnTo>
                <a:lnTo>
                  <a:pt x="3318968" y="5381"/>
                </a:lnTo>
                <a:lnTo>
                  <a:pt x="3313179" y="1444"/>
                </a:lnTo>
                <a:lnTo>
                  <a:pt x="3306051" y="0"/>
                </a:lnTo>
                <a:close/>
              </a:path>
              <a:path w="4566920" h="36830">
                <a:moveTo>
                  <a:pt x="3379089" y="0"/>
                </a:moveTo>
                <a:lnTo>
                  <a:pt x="3371942" y="1444"/>
                </a:lnTo>
                <a:lnTo>
                  <a:pt x="3366100" y="5381"/>
                </a:lnTo>
                <a:lnTo>
                  <a:pt x="3362158" y="11219"/>
                </a:lnTo>
                <a:lnTo>
                  <a:pt x="3360712" y="18364"/>
                </a:lnTo>
                <a:lnTo>
                  <a:pt x="3362158" y="25492"/>
                </a:lnTo>
                <a:lnTo>
                  <a:pt x="3366100" y="31281"/>
                </a:lnTo>
                <a:lnTo>
                  <a:pt x="3371942" y="35168"/>
                </a:lnTo>
                <a:lnTo>
                  <a:pt x="3379089" y="36588"/>
                </a:lnTo>
                <a:lnTo>
                  <a:pt x="3386233" y="35168"/>
                </a:lnTo>
                <a:lnTo>
                  <a:pt x="3392071" y="31281"/>
                </a:lnTo>
                <a:lnTo>
                  <a:pt x="3396008" y="25492"/>
                </a:lnTo>
                <a:lnTo>
                  <a:pt x="3397453" y="18364"/>
                </a:lnTo>
                <a:lnTo>
                  <a:pt x="3396008" y="11219"/>
                </a:lnTo>
                <a:lnTo>
                  <a:pt x="3392071" y="5381"/>
                </a:lnTo>
                <a:lnTo>
                  <a:pt x="3386233" y="1444"/>
                </a:lnTo>
                <a:lnTo>
                  <a:pt x="3379089" y="0"/>
                </a:lnTo>
                <a:close/>
              </a:path>
              <a:path w="4566920" h="36830">
                <a:moveTo>
                  <a:pt x="3452126" y="0"/>
                </a:moveTo>
                <a:lnTo>
                  <a:pt x="3445057" y="1444"/>
                </a:lnTo>
                <a:lnTo>
                  <a:pt x="3439261" y="5381"/>
                </a:lnTo>
                <a:lnTo>
                  <a:pt x="3435342" y="11219"/>
                </a:lnTo>
                <a:lnTo>
                  <a:pt x="3433902" y="18364"/>
                </a:lnTo>
                <a:lnTo>
                  <a:pt x="3435342" y="25492"/>
                </a:lnTo>
                <a:lnTo>
                  <a:pt x="3439261" y="31281"/>
                </a:lnTo>
                <a:lnTo>
                  <a:pt x="3445057" y="35168"/>
                </a:lnTo>
                <a:lnTo>
                  <a:pt x="3452126" y="36588"/>
                </a:lnTo>
                <a:lnTo>
                  <a:pt x="3459271" y="35168"/>
                </a:lnTo>
                <a:lnTo>
                  <a:pt x="3465109" y="31281"/>
                </a:lnTo>
                <a:lnTo>
                  <a:pt x="3469046" y="25492"/>
                </a:lnTo>
                <a:lnTo>
                  <a:pt x="3470490" y="18364"/>
                </a:lnTo>
                <a:lnTo>
                  <a:pt x="3469046" y="11219"/>
                </a:lnTo>
                <a:lnTo>
                  <a:pt x="3465109" y="5381"/>
                </a:lnTo>
                <a:lnTo>
                  <a:pt x="3459271" y="1444"/>
                </a:lnTo>
                <a:lnTo>
                  <a:pt x="3452126" y="0"/>
                </a:lnTo>
                <a:close/>
              </a:path>
              <a:path w="4566920" h="36830">
                <a:moveTo>
                  <a:pt x="3525151" y="0"/>
                </a:moveTo>
                <a:lnTo>
                  <a:pt x="3518092" y="1444"/>
                </a:lnTo>
                <a:lnTo>
                  <a:pt x="3512296" y="5381"/>
                </a:lnTo>
                <a:lnTo>
                  <a:pt x="3508371" y="11219"/>
                </a:lnTo>
                <a:lnTo>
                  <a:pt x="3506927" y="18364"/>
                </a:lnTo>
                <a:lnTo>
                  <a:pt x="3508371" y="25492"/>
                </a:lnTo>
                <a:lnTo>
                  <a:pt x="3512296" y="31281"/>
                </a:lnTo>
                <a:lnTo>
                  <a:pt x="3518092" y="35168"/>
                </a:lnTo>
                <a:lnTo>
                  <a:pt x="3525151" y="36588"/>
                </a:lnTo>
                <a:lnTo>
                  <a:pt x="3532303" y="35168"/>
                </a:lnTo>
                <a:lnTo>
                  <a:pt x="3538145" y="31281"/>
                </a:lnTo>
                <a:lnTo>
                  <a:pt x="3542084" y="25492"/>
                </a:lnTo>
                <a:lnTo>
                  <a:pt x="3543528" y="18364"/>
                </a:lnTo>
                <a:lnTo>
                  <a:pt x="3542084" y="11219"/>
                </a:lnTo>
                <a:lnTo>
                  <a:pt x="3538145" y="5381"/>
                </a:lnTo>
                <a:lnTo>
                  <a:pt x="3532303" y="1444"/>
                </a:lnTo>
                <a:lnTo>
                  <a:pt x="3525151" y="0"/>
                </a:lnTo>
                <a:close/>
              </a:path>
              <a:path w="4566920" h="36830">
                <a:moveTo>
                  <a:pt x="3598329" y="0"/>
                </a:moveTo>
                <a:lnTo>
                  <a:pt x="3591184" y="1444"/>
                </a:lnTo>
                <a:lnTo>
                  <a:pt x="3585346" y="5381"/>
                </a:lnTo>
                <a:lnTo>
                  <a:pt x="3581409" y="11219"/>
                </a:lnTo>
                <a:lnTo>
                  <a:pt x="3579964" y="18364"/>
                </a:lnTo>
                <a:lnTo>
                  <a:pt x="3581409" y="25492"/>
                </a:lnTo>
                <a:lnTo>
                  <a:pt x="3585346" y="31281"/>
                </a:lnTo>
                <a:lnTo>
                  <a:pt x="3591184" y="35168"/>
                </a:lnTo>
                <a:lnTo>
                  <a:pt x="3598329" y="36588"/>
                </a:lnTo>
                <a:lnTo>
                  <a:pt x="3605398" y="35168"/>
                </a:lnTo>
                <a:lnTo>
                  <a:pt x="3611194" y="31281"/>
                </a:lnTo>
                <a:lnTo>
                  <a:pt x="3615113" y="25492"/>
                </a:lnTo>
                <a:lnTo>
                  <a:pt x="3616553" y="18364"/>
                </a:lnTo>
                <a:lnTo>
                  <a:pt x="3615113" y="11219"/>
                </a:lnTo>
                <a:lnTo>
                  <a:pt x="3611194" y="5381"/>
                </a:lnTo>
                <a:lnTo>
                  <a:pt x="3605398" y="1444"/>
                </a:lnTo>
                <a:lnTo>
                  <a:pt x="3598329" y="0"/>
                </a:lnTo>
                <a:close/>
              </a:path>
              <a:path w="4566920" h="36830">
                <a:moveTo>
                  <a:pt x="3671379" y="0"/>
                </a:moveTo>
                <a:lnTo>
                  <a:pt x="3664227" y="1444"/>
                </a:lnTo>
                <a:lnTo>
                  <a:pt x="3658385" y="5381"/>
                </a:lnTo>
                <a:lnTo>
                  <a:pt x="3654447" y="11219"/>
                </a:lnTo>
                <a:lnTo>
                  <a:pt x="3653002" y="18364"/>
                </a:lnTo>
                <a:lnTo>
                  <a:pt x="3654447" y="25492"/>
                </a:lnTo>
                <a:lnTo>
                  <a:pt x="3658385" y="31281"/>
                </a:lnTo>
                <a:lnTo>
                  <a:pt x="3664227" y="35168"/>
                </a:lnTo>
                <a:lnTo>
                  <a:pt x="3671379" y="36588"/>
                </a:lnTo>
                <a:lnTo>
                  <a:pt x="3678497" y="35168"/>
                </a:lnTo>
                <a:lnTo>
                  <a:pt x="3684287" y="31281"/>
                </a:lnTo>
                <a:lnTo>
                  <a:pt x="3688179" y="25492"/>
                </a:lnTo>
                <a:lnTo>
                  <a:pt x="3689604" y="18364"/>
                </a:lnTo>
                <a:lnTo>
                  <a:pt x="3688179" y="11219"/>
                </a:lnTo>
                <a:lnTo>
                  <a:pt x="3684287" y="5381"/>
                </a:lnTo>
                <a:lnTo>
                  <a:pt x="3678497" y="1444"/>
                </a:lnTo>
                <a:lnTo>
                  <a:pt x="3671379" y="0"/>
                </a:lnTo>
                <a:close/>
              </a:path>
              <a:path w="4566920" h="36830">
                <a:moveTo>
                  <a:pt x="3744404" y="0"/>
                </a:moveTo>
                <a:lnTo>
                  <a:pt x="3737276" y="1444"/>
                </a:lnTo>
                <a:lnTo>
                  <a:pt x="3731487" y="5381"/>
                </a:lnTo>
                <a:lnTo>
                  <a:pt x="3727600" y="11219"/>
                </a:lnTo>
                <a:lnTo>
                  <a:pt x="3726179" y="18364"/>
                </a:lnTo>
                <a:lnTo>
                  <a:pt x="3727600" y="25492"/>
                </a:lnTo>
                <a:lnTo>
                  <a:pt x="3731487" y="31281"/>
                </a:lnTo>
                <a:lnTo>
                  <a:pt x="3737276" y="35168"/>
                </a:lnTo>
                <a:lnTo>
                  <a:pt x="3744404" y="36588"/>
                </a:lnTo>
                <a:lnTo>
                  <a:pt x="3751554" y="35168"/>
                </a:lnTo>
                <a:lnTo>
                  <a:pt x="3757391" y="31281"/>
                </a:lnTo>
                <a:lnTo>
                  <a:pt x="3761326" y="25492"/>
                </a:lnTo>
                <a:lnTo>
                  <a:pt x="3762768" y="18364"/>
                </a:lnTo>
                <a:lnTo>
                  <a:pt x="3761326" y="11219"/>
                </a:lnTo>
                <a:lnTo>
                  <a:pt x="3757391" y="5381"/>
                </a:lnTo>
                <a:lnTo>
                  <a:pt x="3751554" y="1444"/>
                </a:lnTo>
                <a:lnTo>
                  <a:pt x="3744404" y="0"/>
                </a:lnTo>
                <a:close/>
              </a:path>
              <a:path w="4566920" h="36830">
                <a:moveTo>
                  <a:pt x="3817429" y="0"/>
                </a:moveTo>
                <a:lnTo>
                  <a:pt x="3810313" y="1444"/>
                </a:lnTo>
                <a:lnTo>
                  <a:pt x="3804527" y="5381"/>
                </a:lnTo>
                <a:lnTo>
                  <a:pt x="3800639" y="11219"/>
                </a:lnTo>
                <a:lnTo>
                  <a:pt x="3799217" y="18364"/>
                </a:lnTo>
                <a:lnTo>
                  <a:pt x="3800639" y="25492"/>
                </a:lnTo>
                <a:lnTo>
                  <a:pt x="3804527" y="31281"/>
                </a:lnTo>
                <a:lnTo>
                  <a:pt x="3810313" y="35168"/>
                </a:lnTo>
                <a:lnTo>
                  <a:pt x="3817429" y="36588"/>
                </a:lnTo>
                <a:lnTo>
                  <a:pt x="3824581" y="35168"/>
                </a:lnTo>
                <a:lnTo>
                  <a:pt x="3830423" y="31281"/>
                </a:lnTo>
                <a:lnTo>
                  <a:pt x="3834361" y="25492"/>
                </a:lnTo>
                <a:lnTo>
                  <a:pt x="3835806" y="18364"/>
                </a:lnTo>
                <a:lnTo>
                  <a:pt x="3834361" y="11219"/>
                </a:lnTo>
                <a:lnTo>
                  <a:pt x="3830423" y="5381"/>
                </a:lnTo>
                <a:lnTo>
                  <a:pt x="3824581" y="1444"/>
                </a:lnTo>
                <a:lnTo>
                  <a:pt x="3817429" y="0"/>
                </a:lnTo>
                <a:close/>
              </a:path>
              <a:path w="4566920" h="36830">
                <a:moveTo>
                  <a:pt x="3890479" y="0"/>
                </a:moveTo>
                <a:lnTo>
                  <a:pt x="3883410" y="1444"/>
                </a:lnTo>
                <a:lnTo>
                  <a:pt x="3877614" y="5381"/>
                </a:lnTo>
                <a:lnTo>
                  <a:pt x="3873695" y="11219"/>
                </a:lnTo>
                <a:lnTo>
                  <a:pt x="3872255" y="18364"/>
                </a:lnTo>
                <a:lnTo>
                  <a:pt x="3873695" y="25492"/>
                </a:lnTo>
                <a:lnTo>
                  <a:pt x="3877614" y="31281"/>
                </a:lnTo>
                <a:lnTo>
                  <a:pt x="3883410" y="35168"/>
                </a:lnTo>
                <a:lnTo>
                  <a:pt x="3890479" y="36588"/>
                </a:lnTo>
                <a:lnTo>
                  <a:pt x="3897624" y="35168"/>
                </a:lnTo>
                <a:lnTo>
                  <a:pt x="3903462" y="31281"/>
                </a:lnTo>
                <a:lnTo>
                  <a:pt x="3907399" y="25492"/>
                </a:lnTo>
                <a:lnTo>
                  <a:pt x="3908844" y="18364"/>
                </a:lnTo>
                <a:lnTo>
                  <a:pt x="3907399" y="11219"/>
                </a:lnTo>
                <a:lnTo>
                  <a:pt x="3903462" y="5381"/>
                </a:lnTo>
                <a:lnTo>
                  <a:pt x="3897624" y="1444"/>
                </a:lnTo>
                <a:lnTo>
                  <a:pt x="3890479" y="0"/>
                </a:lnTo>
                <a:close/>
              </a:path>
              <a:path w="4566920" h="36830">
                <a:moveTo>
                  <a:pt x="3963657" y="0"/>
                </a:moveTo>
                <a:lnTo>
                  <a:pt x="3956510" y="1444"/>
                </a:lnTo>
                <a:lnTo>
                  <a:pt x="3950668" y="5381"/>
                </a:lnTo>
                <a:lnTo>
                  <a:pt x="3946726" y="11219"/>
                </a:lnTo>
                <a:lnTo>
                  <a:pt x="3945280" y="18364"/>
                </a:lnTo>
                <a:lnTo>
                  <a:pt x="3946726" y="25492"/>
                </a:lnTo>
                <a:lnTo>
                  <a:pt x="3950668" y="31281"/>
                </a:lnTo>
                <a:lnTo>
                  <a:pt x="3956510" y="35168"/>
                </a:lnTo>
                <a:lnTo>
                  <a:pt x="3963657" y="36588"/>
                </a:lnTo>
                <a:lnTo>
                  <a:pt x="3970716" y="35168"/>
                </a:lnTo>
                <a:lnTo>
                  <a:pt x="3976512" y="31281"/>
                </a:lnTo>
                <a:lnTo>
                  <a:pt x="3980437" y="25492"/>
                </a:lnTo>
                <a:lnTo>
                  <a:pt x="3981881" y="18364"/>
                </a:lnTo>
                <a:lnTo>
                  <a:pt x="3980437" y="11219"/>
                </a:lnTo>
                <a:lnTo>
                  <a:pt x="3976512" y="5381"/>
                </a:lnTo>
                <a:lnTo>
                  <a:pt x="3970716" y="1444"/>
                </a:lnTo>
                <a:lnTo>
                  <a:pt x="3963657" y="0"/>
                </a:lnTo>
                <a:close/>
              </a:path>
              <a:path w="4566920" h="36830">
                <a:moveTo>
                  <a:pt x="4036682" y="0"/>
                </a:moveTo>
                <a:lnTo>
                  <a:pt x="4029537" y="1444"/>
                </a:lnTo>
                <a:lnTo>
                  <a:pt x="4023699" y="5381"/>
                </a:lnTo>
                <a:lnTo>
                  <a:pt x="4019762" y="11219"/>
                </a:lnTo>
                <a:lnTo>
                  <a:pt x="4018318" y="18364"/>
                </a:lnTo>
                <a:lnTo>
                  <a:pt x="4019762" y="25492"/>
                </a:lnTo>
                <a:lnTo>
                  <a:pt x="4023699" y="31281"/>
                </a:lnTo>
                <a:lnTo>
                  <a:pt x="4029537" y="35168"/>
                </a:lnTo>
                <a:lnTo>
                  <a:pt x="4036682" y="36588"/>
                </a:lnTo>
                <a:lnTo>
                  <a:pt x="4043810" y="35168"/>
                </a:lnTo>
                <a:lnTo>
                  <a:pt x="4049599" y="31281"/>
                </a:lnTo>
                <a:lnTo>
                  <a:pt x="4053486" y="25492"/>
                </a:lnTo>
                <a:lnTo>
                  <a:pt x="4054906" y="18364"/>
                </a:lnTo>
                <a:lnTo>
                  <a:pt x="4053486" y="11219"/>
                </a:lnTo>
                <a:lnTo>
                  <a:pt x="4049599" y="5381"/>
                </a:lnTo>
                <a:lnTo>
                  <a:pt x="4043810" y="1444"/>
                </a:lnTo>
                <a:lnTo>
                  <a:pt x="4036682" y="0"/>
                </a:lnTo>
                <a:close/>
              </a:path>
              <a:path w="4566920" h="36830">
                <a:moveTo>
                  <a:pt x="4109720" y="0"/>
                </a:moveTo>
                <a:lnTo>
                  <a:pt x="4102569" y="1444"/>
                </a:lnTo>
                <a:lnTo>
                  <a:pt x="4096732" y="5381"/>
                </a:lnTo>
                <a:lnTo>
                  <a:pt x="4092798" y="11219"/>
                </a:lnTo>
                <a:lnTo>
                  <a:pt x="4091355" y="18364"/>
                </a:lnTo>
                <a:lnTo>
                  <a:pt x="4092798" y="25492"/>
                </a:lnTo>
                <a:lnTo>
                  <a:pt x="4096732" y="31281"/>
                </a:lnTo>
                <a:lnTo>
                  <a:pt x="4102569" y="35168"/>
                </a:lnTo>
                <a:lnTo>
                  <a:pt x="4109720" y="36588"/>
                </a:lnTo>
                <a:lnTo>
                  <a:pt x="4116841" y="35168"/>
                </a:lnTo>
                <a:lnTo>
                  <a:pt x="4122626" y="31281"/>
                </a:lnTo>
                <a:lnTo>
                  <a:pt x="4126511" y="25492"/>
                </a:lnTo>
                <a:lnTo>
                  <a:pt x="4127931" y="18364"/>
                </a:lnTo>
                <a:lnTo>
                  <a:pt x="4126511" y="11219"/>
                </a:lnTo>
                <a:lnTo>
                  <a:pt x="4122626" y="5381"/>
                </a:lnTo>
                <a:lnTo>
                  <a:pt x="4116841" y="1444"/>
                </a:lnTo>
                <a:lnTo>
                  <a:pt x="4109720" y="0"/>
                </a:lnTo>
                <a:close/>
              </a:path>
              <a:path w="4566920" h="36830">
                <a:moveTo>
                  <a:pt x="4182757" y="0"/>
                </a:moveTo>
                <a:lnTo>
                  <a:pt x="4175605" y="1444"/>
                </a:lnTo>
                <a:lnTo>
                  <a:pt x="4169764" y="5381"/>
                </a:lnTo>
                <a:lnTo>
                  <a:pt x="4165825" y="11219"/>
                </a:lnTo>
                <a:lnTo>
                  <a:pt x="4164380" y="18364"/>
                </a:lnTo>
                <a:lnTo>
                  <a:pt x="4165825" y="25492"/>
                </a:lnTo>
                <a:lnTo>
                  <a:pt x="4169764" y="31281"/>
                </a:lnTo>
                <a:lnTo>
                  <a:pt x="4175605" y="35168"/>
                </a:lnTo>
                <a:lnTo>
                  <a:pt x="4182757" y="36588"/>
                </a:lnTo>
                <a:lnTo>
                  <a:pt x="4189907" y="35168"/>
                </a:lnTo>
                <a:lnTo>
                  <a:pt x="4195745" y="31281"/>
                </a:lnTo>
                <a:lnTo>
                  <a:pt x="4199679" y="25492"/>
                </a:lnTo>
                <a:lnTo>
                  <a:pt x="4201121" y="18364"/>
                </a:lnTo>
                <a:lnTo>
                  <a:pt x="4199679" y="11219"/>
                </a:lnTo>
                <a:lnTo>
                  <a:pt x="4195745" y="5381"/>
                </a:lnTo>
                <a:lnTo>
                  <a:pt x="4189907" y="1444"/>
                </a:lnTo>
                <a:lnTo>
                  <a:pt x="4182757" y="0"/>
                </a:lnTo>
                <a:close/>
              </a:path>
              <a:path w="4566920" h="36830">
                <a:moveTo>
                  <a:pt x="4255782" y="0"/>
                </a:moveTo>
                <a:lnTo>
                  <a:pt x="4248723" y="1444"/>
                </a:lnTo>
                <a:lnTo>
                  <a:pt x="4242927" y="5381"/>
                </a:lnTo>
                <a:lnTo>
                  <a:pt x="4239002" y="11219"/>
                </a:lnTo>
                <a:lnTo>
                  <a:pt x="4237558" y="18364"/>
                </a:lnTo>
                <a:lnTo>
                  <a:pt x="4239002" y="25492"/>
                </a:lnTo>
                <a:lnTo>
                  <a:pt x="4242927" y="31281"/>
                </a:lnTo>
                <a:lnTo>
                  <a:pt x="4248723" y="35168"/>
                </a:lnTo>
                <a:lnTo>
                  <a:pt x="4255782" y="36588"/>
                </a:lnTo>
                <a:lnTo>
                  <a:pt x="4262932" y="35168"/>
                </a:lnTo>
                <a:lnTo>
                  <a:pt x="4268770" y="31281"/>
                </a:lnTo>
                <a:lnTo>
                  <a:pt x="4272704" y="25492"/>
                </a:lnTo>
                <a:lnTo>
                  <a:pt x="4274146" y="18364"/>
                </a:lnTo>
                <a:lnTo>
                  <a:pt x="4272704" y="11219"/>
                </a:lnTo>
                <a:lnTo>
                  <a:pt x="4268770" y="5381"/>
                </a:lnTo>
                <a:lnTo>
                  <a:pt x="4262932" y="1444"/>
                </a:lnTo>
                <a:lnTo>
                  <a:pt x="4255782" y="0"/>
                </a:lnTo>
                <a:close/>
              </a:path>
              <a:path w="4566920" h="36830">
                <a:moveTo>
                  <a:pt x="4328833" y="0"/>
                </a:moveTo>
                <a:lnTo>
                  <a:pt x="4321763" y="1444"/>
                </a:lnTo>
                <a:lnTo>
                  <a:pt x="4315968" y="5381"/>
                </a:lnTo>
                <a:lnTo>
                  <a:pt x="4312048" y="11219"/>
                </a:lnTo>
                <a:lnTo>
                  <a:pt x="4310608" y="18364"/>
                </a:lnTo>
                <a:lnTo>
                  <a:pt x="4312048" y="25492"/>
                </a:lnTo>
                <a:lnTo>
                  <a:pt x="4315968" y="31281"/>
                </a:lnTo>
                <a:lnTo>
                  <a:pt x="4321763" y="35168"/>
                </a:lnTo>
                <a:lnTo>
                  <a:pt x="4328833" y="36588"/>
                </a:lnTo>
                <a:lnTo>
                  <a:pt x="4335972" y="35168"/>
                </a:lnTo>
                <a:lnTo>
                  <a:pt x="4341810" y="31281"/>
                </a:lnTo>
                <a:lnTo>
                  <a:pt x="4345751" y="25492"/>
                </a:lnTo>
                <a:lnTo>
                  <a:pt x="4347197" y="18364"/>
                </a:lnTo>
                <a:lnTo>
                  <a:pt x="4345751" y="11219"/>
                </a:lnTo>
                <a:lnTo>
                  <a:pt x="4341810" y="5381"/>
                </a:lnTo>
                <a:lnTo>
                  <a:pt x="4335972" y="1444"/>
                </a:lnTo>
                <a:lnTo>
                  <a:pt x="4328833" y="0"/>
                </a:lnTo>
                <a:close/>
              </a:path>
              <a:path w="4566920" h="36830">
                <a:moveTo>
                  <a:pt x="4401997" y="0"/>
                </a:moveTo>
                <a:lnTo>
                  <a:pt x="4394847" y="1444"/>
                </a:lnTo>
                <a:lnTo>
                  <a:pt x="4389010" y="5381"/>
                </a:lnTo>
                <a:lnTo>
                  <a:pt x="4385076" y="11219"/>
                </a:lnTo>
                <a:lnTo>
                  <a:pt x="4383633" y="18364"/>
                </a:lnTo>
                <a:lnTo>
                  <a:pt x="4385076" y="25492"/>
                </a:lnTo>
                <a:lnTo>
                  <a:pt x="4389010" y="31281"/>
                </a:lnTo>
                <a:lnTo>
                  <a:pt x="4394847" y="35168"/>
                </a:lnTo>
                <a:lnTo>
                  <a:pt x="4401997" y="36588"/>
                </a:lnTo>
                <a:lnTo>
                  <a:pt x="4409061" y="35168"/>
                </a:lnTo>
                <a:lnTo>
                  <a:pt x="4414858" y="31281"/>
                </a:lnTo>
                <a:lnTo>
                  <a:pt x="4418780" y="25492"/>
                </a:lnTo>
                <a:lnTo>
                  <a:pt x="4420222" y="18364"/>
                </a:lnTo>
                <a:lnTo>
                  <a:pt x="4418780" y="11219"/>
                </a:lnTo>
                <a:lnTo>
                  <a:pt x="4414858" y="5381"/>
                </a:lnTo>
                <a:lnTo>
                  <a:pt x="4409061" y="1444"/>
                </a:lnTo>
                <a:lnTo>
                  <a:pt x="4401997" y="0"/>
                </a:lnTo>
                <a:close/>
              </a:path>
              <a:path w="4566920" h="36830">
                <a:moveTo>
                  <a:pt x="4475035" y="0"/>
                </a:moveTo>
                <a:lnTo>
                  <a:pt x="4467888" y="1444"/>
                </a:lnTo>
                <a:lnTo>
                  <a:pt x="4462046" y="5381"/>
                </a:lnTo>
                <a:lnTo>
                  <a:pt x="4458104" y="11219"/>
                </a:lnTo>
                <a:lnTo>
                  <a:pt x="4456658" y="18364"/>
                </a:lnTo>
                <a:lnTo>
                  <a:pt x="4458104" y="25492"/>
                </a:lnTo>
                <a:lnTo>
                  <a:pt x="4462046" y="31281"/>
                </a:lnTo>
                <a:lnTo>
                  <a:pt x="4467888" y="35168"/>
                </a:lnTo>
                <a:lnTo>
                  <a:pt x="4475035" y="36588"/>
                </a:lnTo>
                <a:lnTo>
                  <a:pt x="4482185" y="35168"/>
                </a:lnTo>
                <a:lnTo>
                  <a:pt x="4488022" y="31281"/>
                </a:lnTo>
                <a:lnTo>
                  <a:pt x="4491957" y="25492"/>
                </a:lnTo>
                <a:lnTo>
                  <a:pt x="4493399" y="18364"/>
                </a:lnTo>
                <a:lnTo>
                  <a:pt x="4491957" y="11219"/>
                </a:lnTo>
                <a:lnTo>
                  <a:pt x="4488022" y="5381"/>
                </a:lnTo>
                <a:lnTo>
                  <a:pt x="4482185" y="1444"/>
                </a:lnTo>
                <a:lnTo>
                  <a:pt x="4475035" y="0"/>
                </a:lnTo>
                <a:close/>
              </a:path>
              <a:path w="4566920" h="36830">
                <a:moveTo>
                  <a:pt x="4548073" y="0"/>
                </a:moveTo>
                <a:lnTo>
                  <a:pt x="4540922" y="1444"/>
                </a:lnTo>
                <a:lnTo>
                  <a:pt x="4535085" y="5381"/>
                </a:lnTo>
                <a:lnTo>
                  <a:pt x="4531151" y="11219"/>
                </a:lnTo>
                <a:lnTo>
                  <a:pt x="4529709" y="18364"/>
                </a:lnTo>
                <a:lnTo>
                  <a:pt x="4531151" y="25492"/>
                </a:lnTo>
                <a:lnTo>
                  <a:pt x="4535085" y="31281"/>
                </a:lnTo>
                <a:lnTo>
                  <a:pt x="4540922" y="35168"/>
                </a:lnTo>
                <a:lnTo>
                  <a:pt x="4548073" y="36588"/>
                </a:lnTo>
                <a:lnTo>
                  <a:pt x="4555220" y="35168"/>
                </a:lnTo>
                <a:lnTo>
                  <a:pt x="4561062" y="31281"/>
                </a:lnTo>
                <a:lnTo>
                  <a:pt x="4565003" y="25492"/>
                </a:lnTo>
                <a:lnTo>
                  <a:pt x="4566450" y="18364"/>
                </a:lnTo>
                <a:lnTo>
                  <a:pt x="4565003" y="11219"/>
                </a:lnTo>
                <a:lnTo>
                  <a:pt x="4561062" y="5381"/>
                </a:lnTo>
                <a:lnTo>
                  <a:pt x="4555220" y="1444"/>
                </a:lnTo>
                <a:lnTo>
                  <a:pt x="4548073" y="0"/>
                </a:lnTo>
                <a:close/>
              </a:path>
            </a:pathLst>
          </a:custGeom>
          <a:solidFill>
            <a:srgbClr val="009E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644053" y="2241520"/>
            <a:ext cx="4441190" cy="3042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Calidad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Aire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Euskadi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2030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estará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liderado</a:t>
            </a:r>
            <a:r>
              <a:rPr sz="1800" b="1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por</a:t>
            </a:r>
            <a:r>
              <a:rPr sz="1800" b="1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</a:t>
            </a:r>
            <a:r>
              <a:rPr sz="1800" b="1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Departamento</a:t>
            </a:r>
            <a:r>
              <a:rPr sz="1800" b="1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sz="18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Desarrollo</a:t>
            </a:r>
            <a:r>
              <a:rPr sz="1800" b="1" spc="-1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Económico,</a:t>
            </a:r>
            <a:r>
              <a:rPr sz="1800" b="1" spc="-1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Sostenibilidad </a:t>
            </a:r>
            <a:r>
              <a:rPr sz="18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sz="1800" b="1" spc="-1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Medio </a:t>
            </a:r>
            <a:r>
              <a:rPr sz="18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Ambiente</a:t>
            </a:r>
            <a:r>
              <a:rPr sz="1800" b="1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</a:t>
            </a:r>
            <a:r>
              <a:rPr sz="1800" b="1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Gobierno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Vasco.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Sin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embargo,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debido</a:t>
            </a:r>
            <a:r>
              <a:rPr sz="1800" spc="-5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</a:t>
            </a:r>
            <a:r>
              <a:rPr sz="1800" spc="-4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carácter</a:t>
            </a:r>
            <a:r>
              <a:rPr sz="1800" spc="-4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transversal</a:t>
            </a:r>
            <a:r>
              <a:rPr sz="1800" spc="-4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spc="-4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problemática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</a:t>
            </a:r>
            <a:r>
              <a:rPr sz="1800" spc="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contaminación</a:t>
            </a:r>
            <a:r>
              <a:rPr sz="1800" spc="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atmosférica,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necesita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contar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apoyo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impulso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otros</a:t>
            </a:r>
            <a:r>
              <a:rPr sz="1800" spc="-4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agentes,</a:t>
            </a:r>
            <a:r>
              <a:rPr sz="1800" spc="-4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spc="-4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distinta</a:t>
            </a:r>
            <a:r>
              <a:rPr sz="1800" spc="-4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naturaleza</a:t>
            </a:r>
            <a:r>
              <a:rPr sz="1800" spc="-4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sz="1800" spc="-4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origen.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Así,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debe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trabajar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incluirlos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5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optimizar</a:t>
            </a:r>
            <a:r>
              <a:rPr sz="1800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recursos</a:t>
            </a:r>
            <a:r>
              <a:rPr sz="1800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través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acción conjunta.</a:t>
            </a:r>
            <a:endParaRPr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44053" y="5424089"/>
            <a:ext cx="4551680" cy="1671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Dentro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Departamento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Desarrollo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Económico,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Sostenibilidad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Medio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Ambiente,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seguimiento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Calidad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Aire</a:t>
            </a:r>
            <a:r>
              <a:rPr sz="1800" spc="-1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Euskadi</a:t>
            </a:r>
            <a:r>
              <a:rPr sz="1800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2030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</a:t>
            </a:r>
            <a:r>
              <a:rPr sz="1800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realizará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desde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la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Viceconsejería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Sostenibilidad</a:t>
            </a:r>
            <a:r>
              <a:rPr sz="1800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Ambiental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evaluación</a:t>
            </a:r>
            <a:r>
              <a:rPr sz="1800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ﬁnal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incluirá</a:t>
            </a:r>
            <a:r>
              <a:rPr sz="1800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contraste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externo.</a:t>
            </a:r>
            <a:endParaRPr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604902" y="2241520"/>
            <a:ext cx="4316095" cy="2228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facilitar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seguimiento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este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creará</a:t>
            </a:r>
            <a:r>
              <a:rPr sz="1800" spc="-5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</a:t>
            </a:r>
            <a:r>
              <a:rPr sz="1800" spc="-4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comisión</a:t>
            </a:r>
            <a:r>
              <a:rPr sz="1800" b="1" spc="-4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conformada</a:t>
            </a:r>
            <a:r>
              <a:rPr sz="1800" b="1" spc="-4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por</a:t>
            </a:r>
            <a:r>
              <a:rPr sz="1800" b="1" spc="-5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personal </a:t>
            </a:r>
            <a:r>
              <a:rPr sz="18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</a:t>
            </a:r>
            <a:r>
              <a:rPr sz="1800" b="1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Departamento</a:t>
            </a:r>
            <a:r>
              <a:rPr sz="1800" b="1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b="1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Desarrollo</a:t>
            </a:r>
            <a:r>
              <a:rPr sz="1800" b="1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Económico, Sostenibilidad</a:t>
            </a:r>
            <a:r>
              <a:rPr sz="1800" b="1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sz="1800" b="1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Medio</a:t>
            </a:r>
            <a:r>
              <a:rPr sz="1800" b="1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Ambiente,</a:t>
            </a:r>
            <a:r>
              <a:rPr sz="1800" b="1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junto</a:t>
            </a:r>
            <a:r>
              <a:rPr sz="1800" b="1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 </a:t>
            </a:r>
            <a:r>
              <a:rPr sz="18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personal</a:t>
            </a:r>
            <a:r>
              <a:rPr sz="1800" b="1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</a:t>
            </a:r>
            <a:r>
              <a:rPr sz="1800" b="1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Departamento</a:t>
            </a:r>
            <a:r>
              <a:rPr sz="1800" b="1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b="1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Salud</a:t>
            </a:r>
            <a:r>
              <a:rPr sz="1800" b="1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sz="1800" b="1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del </a:t>
            </a:r>
            <a:r>
              <a:rPr sz="18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Departamento</a:t>
            </a:r>
            <a:r>
              <a:rPr sz="18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Planiﬁcación</a:t>
            </a:r>
            <a:r>
              <a:rPr sz="18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Territorial, </a:t>
            </a:r>
            <a:r>
              <a:rPr sz="18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Vivienda</a:t>
            </a:r>
            <a:r>
              <a:rPr sz="1800" b="1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sz="1800" b="1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Transportes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604902" y="4557436"/>
            <a:ext cx="4368165" cy="1397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254D97"/>
                </a:solidFill>
                <a:latin typeface="+mn-lt"/>
                <a:cs typeface="Calibri" panose="020F0502020204030204" pitchFamily="34" charset="0"/>
              </a:rPr>
              <a:t>La</a:t>
            </a:r>
            <a:r>
              <a:rPr sz="1800" spc="-45" dirty="0">
                <a:solidFill>
                  <a:srgbClr val="254D97"/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+mn-lt"/>
                <a:cs typeface="Calibri" panose="020F0502020204030204" pitchFamily="34" charset="0"/>
              </a:rPr>
              <a:t>citada</a:t>
            </a:r>
            <a:r>
              <a:rPr sz="1800" spc="-45" dirty="0">
                <a:solidFill>
                  <a:srgbClr val="254D97"/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+mn-lt"/>
                <a:cs typeface="Calibri" panose="020F0502020204030204" pitchFamily="34" charset="0"/>
              </a:rPr>
              <a:t>comisión</a:t>
            </a:r>
            <a:r>
              <a:rPr sz="1800" spc="-45" dirty="0">
                <a:solidFill>
                  <a:srgbClr val="254D97"/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+mn-lt"/>
                <a:cs typeface="Calibri" panose="020F0502020204030204" pitchFamily="34" charset="0"/>
              </a:rPr>
              <a:t>será</a:t>
            </a:r>
            <a:r>
              <a:rPr sz="1800" spc="-45" dirty="0">
                <a:solidFill>
                  <a:srgbClr val="254D97"/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+mn-lt"/>
                <a:cs typeface="Calibri" panose="020F0502020204030204" pitchFamily="34" charset="0"/>
              </a:rPr>
              <a:t>la</a:t>
            </a:r>
            <a:r>
              <a:rPr sz="1800" spc="-45" dirty="0">
                <a:solidFill>
                  <a:srgbClr val="254D97"/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+mn-lt"/>
                <a:cs typeface="Calibri" panose="020F0502020204030204" pitchFamily="34" charset="0"/>
              </a:rPr>
              <a:t>responsable</a:t>
            </a:r>
            <a:r>
              <a:rPr sz="1800" spc="-45" dirty="0">
                <a:solidFill>
                  <a:srgbClr val="254D97"/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sz="1800" spc="-25" dirty="0">
                <a:solidFill>
                  <a:srgbClr val="254D97"/>
                </a:solidFill>
                <a:latin typeface="+mn-lt"/>
                <a:cs typeface="Calibri" panose="020F0502020204030204" pitchFamily="34" charset="0"/>
              </a:rPr>
              <a:t>de </a:t>
            </a:r>
            <a:r>
              <a:rPr sz="1800" dirty="0">
                <a:solidFill>
                  <a:srgbClr val="254D97"/>
                </a:solidFill>
                <a:latin typeface="+mn-lt"/>
                <a:cs typeface="Calibri" panose="020F0502020204030204" pitchFamily="34" charset="0"/>
              </a:rPr>
              <a:t>recabar</a:t>
            </a:r>
            <a:r>
              <a:rPr sz="1800" spc="-45" dirty="0">
                <a:solidFill>
                  <a:srgbClr val="254D97"/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+mn-lt"/>
                <a:cs typeface="Calibri" panose="020F0502020204030204" pitchFamily="34" charset="0"/>
              </a:rPr>
              <a:t>la</a:t>
            </a:r>
            <a:r>
              <a:rPr sz="1800" spc="-40" dirty="0">
                <a:solidFill>
                  <a:srgbClr val="254D97"/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+mn-lt"/>
                <a:cs typeface="Calibri" panose="020F0502020204030204" pitchFamily="34" charset="0"/>
              </a:rPr>
              <a:t>información</a:t>
            </a:r>
            <a:r>
              <a:rPr sz="1800" spc="-45" dirty="0">
                <a:solidFill>
                  <a:srgbClr val="254D97"/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+mn-lt"/>
                <a:cs typeface="Calibri" panose="020F0502020204030204" pitchFamily="34" charset="0"/>
              </a:rPr>
              <a:t>y</a:t>
            </a:r>
            <a:r>
              <a:rPr sz="1800" spc="-40" dirty="0">
                <a:solidFill>
                  <a:srgbClr val="254D97"/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+mn-lt"/>
                <a:cs typeface="Calibri" panose="020F0502020204030204" pitchFamily="34" charset="0"/>
              </a:rPr>
              <a:t>coordinarse</a:t>
            </a:r>
            <a:r>
              <a:rPr sz="1800" spc="-45" dirty="0">
                <a:solidFill>
                  <a:srgbClr val="254D97"/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+mn-lt"/>
                <a:cs typeface="Calibri" panose="020F0502020204030204" pitchFamily="34" charset="0"/>
              </a:rPr>
              <a:t>con</a:t>
            </a:r>
            <a:r>
              <a:rPr sz="1800" spc="-40" dirty="0">
                <a:solidFill>
                  <a:srgbClr val="254D97"/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sz="1800" spc="-10" dirty="0">
                <a:solidFill>
                  <a:srgbClr val="254D97"/>
                </a:solidFill>
                <a:latin typeface="+mn-lt"/>
                <a:cs typeface="Calibri" panose="020F0502020204030204" pitchFamily="34" charset="0"/>
              </a:rPr>
              <a:t>otros departamentos</a:t>
            </a:r>
            <a:r>
              <a:rPr sz="1800" spc="-15" dirty="0">
                <a:solidFill>
                  <a:srgbClr val="254D97"/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+mn-lt"/>
                <a:cs typeface="Calibri" panose="020F0502020204030204" pitchFamily="34" charset="0"/>
              </a:rPr>
              <a:t>del</a:t>
            </a:r>
            <a:r>
              <a:rPr sz="1800" spc="-15" dirty="0">
                <a:solidFill>
                  <a:srgbClr val="254D97"/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+mn-lt"/>
                <a:cs typeface="Calibri" panose="020F0502020204030204" pitchFamily="34" charset="0"/>
              </a:rPr>
              <a:t>Gobierno</a:t>
            </a:r>
            <a:r>
              <a:rPr sz="1800" spc="-10" dirty="0">
                <a:solidFill>
                  <a:srgbClr val="254D97"/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+mn-lt"/>
                <a:cs typeface="Calibri" panose="020F0502020204030204" pitchFamily="34" charset="0"/>
              </a:rPr>
              <a:t>Vasco</a:t>
            </a:r>
            <a:r>
              <a:rPr sz="1800" spc="-15" dirty="0">
                <a:solidFill>
                  <a:srgbClr val="254D97"/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sz="1800" spc="-50" dirty="0">
                <a:solidFill>
                  <a:srgbClr val="254D97"/>
                </a:solidFill>
                <a:latin typeface="+mn-lt"/>
                <a:cs typeface="Calibri" panose="020F0502020204030204" pitchFamily="34" charset="0"/>
              </a:rPr>
              <a:t>y </a:t>
            </a:r>
            <a:r>
              <a:rPr sz="1800" spc="-10" dirty="0">
                <a:solidFill>
                  <a:srgbClr val="254D97"/>
                </a:solidFill>
                <a:latin typeface="+mn-lt"/>
                <a:cs typeface="Calibri" panose="020F0502020204030204" pitchFamily="34" charset="0"/>
              </a:rPr>
              <a:t>administraciones</a:t>
            </a:r>
            <a:r>
              <a:rPr sz="1800" spc="-35" dirty="0">
                <a:solidFill>
                  <a:srgbClr val="254D97"/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+mn-lt"/>
                <a:cs typeface="Calibri" panose="020F0502020204030204" pitchFamily="34" charset="0"/>
              </a:rPr>
              <a:t>vascas</a:t>
            </a:r>
            <a:r>
              <a:rPr sz="1800" spc="-35" dirty="0">
                <a:solidFill>
                  <a:srgbClr val="254D97"/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+mn-lt"/>
                <a:cs typeface="Calibri" panose="020F0502020204030204" pitchFamily="34" charset="0"/>
              </a:rPr>
              <a:t>que</a:t>
            </a:r>
            <a:r>
              <a:rPr sz="1800" spc="-35" dirty="0">
                <a:solidFill>
                  <a:srgbClr val="254D97"/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+mn-lt"/>
                <a:cs typeface="Calibri" panose="020F0502020204030204" pitchFamily="34" charset="0"/>
              </a:rPr>
              <a:t>contribuyan</a:t>
            </a:r>
            <a:r>
              <a:rPr sz="1800" spc="-30" dirty="0">
                <a:solidFill>
                  <a:srgbClr val="254D97"/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sz="1800" spc="-25" dirty="0">
                <a:solidFill>
                  <a:srgbClr val="254D97"/>
                </a:solidFill>
                <a:latin typeface="+mn-lt"/>
                <a:cs typeface="Calibri" panose="020F0502020204030204" pitchFamily="34" charset="0"/>
              </a:rPr>
              <a:t>al </a:t>
            </a:r>
            <a:r>
              <a:rPr sz="1800" dirty="0">
                <a:solidFill>
                  <a:srgbClr val="254D97"/>
                </a:solidFill>
                <a:latin typeface="+mn-lt"/>
                <a:cs typeface="Calibri" panose="020F0502020204030204" pitchFamily="34" charset="0"/>
              </a:rPr>
              <a:t>despliegue</a:t>
            </a:r>
            <a:r>
              <a:rPr sz="1800" spc="-60" dirty="0">
                <a:solidFill>
                  <a:srgbClr val="254D97"/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+mn-lt"/>
                <a:cs typeface="Calibri" panose="020F0502020204030204" pitchFamily="34" charset="0"/>
              </a:rPr>
              <a:t>del</a:t>
            </a:r>
            <a:r>
              <a:rPr sz="1800" spc="-55" dirty="0">
                <a:solidFill>
                  <a:srgbClr val="254D97"/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+mn-lt"/>
                <a:cs typeface="Calibri" panose="020F0502020204030204" pitchFamily="34" charset="0"/>
              </a:rPr>
              <a:t>presente</a:t>
            </a:r>
            <a:r>
              <a:rPr sz="1800" spc="-55" dirty="0">
                <a:solidFill>
                  <a:srgbClr val="254D97"/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sz="1800" spc="-10" dirty="0">
                <a:solidFill>
                  <a:srgbClr val="254D97"/>
                </a:solidFill>
                <a:latin typeface="+mn-lt"/>
                <a:cs typeface="Calibri" panose="020F0502020204030204" pitchFamily="34" charset="0"/>
              </a:rPr>
              <a:t>Plan.</a:t>
            </a:r>
            <a:endParaRPr sz="1800" dirty="0">
              <a:latin typeface="+mn-lt"/>
              <a:cs typeface="Calibri" panose="020F0502020204030204" pitchFamily="34" charset="0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E933B2E5-8C9C-7199-FA17-8276FF955462}"/>
              </a:ext>
            </a:extLst>
          </p:cNvPr>
          <p:cNvSpPr txBox="1"/>
          <p:nvPr/>
        </p:nvSpPr>
        <p:spPr>
          <a:xfrm>
            <a:off x="10101413" y="345260"/>
            <a:ext cx="274487" cy="197490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s-ES" sz="12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17</a:t>
            </a:r>
            <a:endParaRPr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0F0E9309-3679-424D-6EFC-67208B6A5CB7}"/>
              </a:ext>
            </a:extLst>
          </p:cNvPr>
          <p:cNvSpPr/>
          <p:nvPr/>
        </p:nvSpPr>
        <p:spPr>
          <a:xfrm>
            <a:off x="10119173" y="572109"/>
            <a:ext cx="274487" cy="27432"/>
          </a:xfrm>
          <a:prstGeom prst="rect">
            <a:avLst/>
          </a:prstGeom>
          <a:solidFill>
            <a:srgbClr val="009E8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536128" y="1196086"/>
            <a:ext cx="2594610" cy="33655"/>
          </a:xfrm>
          <a:custGeom>
            <a:avLst/>
            <a:gdLst/>
            <a:ahLst/>
            <a:cxnLst/>
            <a:rect l="l" t="t" r="r" b="b"/>
            <a:pathLst>
              <a:path w="2594610" h="33655">
                <a:moveTo>
                  <a:pt x="2594508" y="0"/>
                </a:moveTo>
                <a:lnTo>
                  <a:pt x="0" y="0"/>
                </a:lnTo>
                <a:lnTo>
                  <a:pt x="0" y="33045"/>
                </a:lnTo>
                <a:lnTo>
                  <a:pt x="2594508" y="33045"/>
                </a:lnTo>
                <a:lnTo>
                  <a:pt x="2594508" y="0"/>
                </a:lnTo>
                <a:close/>
              </a:path>
            </a:pathLst>
          </a:custGeom>
          <a:solidFill>
            <a:srgbClr val="0055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523442" y="350559"/>
            <a:ext cx="5402580" cy="789940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 marR="5080">
              <a:lnSpc>
                <a:spcPts val="2900"/>
              </a:lnSpc>
              <a:spcBef>
                <a:spcPts val="380"/>
              </a:spcBef>
            </a:pPr>
            <a:r>
              <a:rPr sz="2600" b="1" spc="-45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PLANIFICACIÓN</a:t>
            </a:r>
            <a:r>
              <a:rPr sz="2600" b="1" spc="-2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600" b="1" spc="-45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PRESUPUESTARIA</a:t>
            </a:r>
            <a:r>
              <a:rPr sz="2600" b="1" spc="-2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600" b="1" spc="-25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</a:t>
            </a:r>
            <a:r>
              <a:rPr sz="2600" b="1" spc="-35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</a:t>
            </a:r>
            <a:r>
              <a:rPr sz="2600" b="1" spc="-10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600" b="1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2600" b="1" spc="-95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600" b="1" spc="-35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CALIDAD</a:t>
            </a:r>
            <a:r>
              <a:rPr sz="2600" b="1" spc="-10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600" b="1" spc="-2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</a:t>
            </a:r>
            <a:r>
              <a:rPr sz="2600" b="1" spc="-95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600" b="1" spc="-2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AIRE</a:t>
            </a:r>
            <a:endParaRPr sz="2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08862" y="-225882"/>
            <a:ext cx="774065" cy="205953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300" b="1" spc="-5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  <a:endParaRPr sz="133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462515" y="394284"/>
            <a:ext cx="2488565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</a:t>
            </a:r>
            <a:r>
              <a:rPr sz="10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0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CALIDAD</a:t>
            </a:r>
            <a:r>
              <a:rPr sz="10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</a:t>
            </a:r>
            <a:r>
              <a:rPr sz="1000" b="1" spc="-9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AIRE</a:t>
            </a:r>
            <a:r>
              <a:rPr sz="10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0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EUSKADI</a:t>
            </a:r>
            <a:r>
              <a:rPr sz="1000" b="1" spc="-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spc="-2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2030</a:t>
            </a:r>
            <a:endParaRPr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91479" y="2979394"/>
            <a:ext cx="4566920" cy="36830"/>
          </a:xfrm>
          <a:custGeom>
            <a:avLst/>
            <a:gdLst/>
            <a:ahLst/>
            <a:cxnLst/>
            <a:rect l="l" t="t" r="r" b="b"/>
            <a:pathLst>
              <a:path w="4566920" h="36830">
                <a:moveTo>
                  <a:pt x="18364" y="0"/>
                </a:moveTo>
                <a:lnTo>
                  <a:pt x="11224" y="1444"/>
                </a:lnTo>
                <a:lnTo>
                  <a:pt x="5386" y="5381"/>
                </a:lnTo>
                <a:lnTo>
                  <a:pt x="1446" y="11219"/>
                </a:lnTo>
                <a:lnTo>
                  <a:pt x="0" y="18364"/>
                </a:lnTo>
                <a:lnTo>
                  <a:pt x="1446" y="25492"/>
                </a:lnTo>
                <a:lnTo>
                  <a:pt x="5386" y="31281"/>
                </a:lnTo>
                <a:lnTo>
                  <a:pt x="11224" y="35168"/>
                </a:lnTo>
                <a:lnTo>
                  <a:pt x="18364" y="36588"/>
                </a:lnTo>
                <a:lnTo>
                  <a:pt x="25433" y="35168"/>
                </a:lnTo>
                <a:lnTo>
                  <a:pt x="31229" y="31281"/>
                </a:lnTo>
                <a:lnTo>
                  <a:pt x="35148" y="25492"/>
                </a:lnTo>
                <a:lnTo>
                  <a:pt x="36588" y="18364"/>
                </a:lnTo>
                <a:lnTo>
                  <a:pt x="35148" y="11219"/>
                </a:lnTo>
                <a:lnTo>
                  <a:pt x="31229" y="5381"/>
                </a:lnTo>
                <a:lnTo>
                  <a:pt x="25433" y="1444"/>
                </a:lnTo>
                <a:lnTo>
                  <a:pt x="18364" y="0"/>
                </a:lnTo>
                <a:close/>
              </a:path>
              <a:path w="4566920" h="36830">
                <a:moveTo>
                  <a:pt x="91401" y="0"/>
                </a:moveTo>
                <a:lnTo>
                  <a:pt x="84254" y="1444"/>
                </a:lnTo>
                <a:lnTo>
                  <a:pt x="78412" y="5381"/>
                </a:lnTo>
                <a:lnTo>
                  <a:pt x="74471" y="11219"/>
                </a:lnTo>
                <a:lnTo>
                  <a:pt x="73025" y="18364"/>
                </a:lnTo>
                <a:lnTo>
                  <a:pt x="74471" y="25492"/>
                </a:lnTo>
                <a:lnTo>
                  <a:pt x="78412" y="31281"/>
                </a:lnTo>
                <a:lnTo>
                  <a:pt x="84254" y="35168"/>
                </a:lnTo>
                <a:lnTo>
                  <a:pt x="91401" y="36588"/>
                </a:lnTo>
                <a:lnTo>
                  <a:pt x="98466" y="35168"/>
                </a:lnTo>
                <a:lnTo>
                  <a:pt x="104262" y="31281"/>
                </a:lnTo>
                <a:lnTo>
                  <a:pt x="108184" y="25492"/>
                </a:lnTo>
                <a:lnTo>
                  <a:pt x="109626" y="18364"/>
                </a:lnTo>
                <a:lnTo>
                  <a:pt x="108184" y="11219"/>
                </a:lnTo>
                <a:lnTo>
                  <a:pt x="104262" y="5381"/>
                </a:lnTo>
                <a:lnTo>
                  <a:pt x="98466" y="1444"/>
                </a:lnTo>
                <a:lnTo>
                  <a:pt x="91401" y="0"/>
                </a:lnTo>
                <a:close/>
              </a:path>
              <a:path w="4566920" h="36830">
                <a:moveTo>
                  <a:pt x="164439" y="0"/>
                </a:moveTo>
                <a:lnTo>
                  <a:pt x="157289" y="1444"/>
                </a:lnTo>
                <a:lnTo>
                  <a:pt x="151452" y="5381"/>
                </a:lnTo>
                <a:lnTo>
                  <a:pt x="147517" y="11219"/>
                </a:lnTo>
                <a:lnTo>
                  <a:pt x="146075" y="18364"/>
                </a:lnTo>
                <a:lnTo>
                  <a:pt x="147517" y="25492"/>
                </a:lnTo>
                <a:lnTo>
                  <a:pt x="151452" y="31281"/>
                </a:lnTo>
                <a:lnTo>
                  <a:pt x="157289" y="35168"/>
                </a:lnTo>
                <a:lnTo>
                  <a:pt x="164439" y="36588"/>
                </a:lnTo>
                <a:lnTo>
                  <a:pt x="171562" y="35168"/>
                </a:lnTo>
                <a:lnTo>
                  <a:pt x="177352" y="31281"/>
                </a:lnTo>
                <a:lnTo>
                  <a:pt x="181241" y="25492"/>
                </a:lnTo>
                <a:lnTo>
                  <a:pt x="182664" y="18364"/>
                </a:lnTo>
                <a:lnTo>
                  <a:pt x="181241" y="11219"/>
                </a:lnTo>
                <a:lnTo>
                  <a:pt x="177352" y="5381"/>
                </a:lnTo>
                <a:lnTo>
                  <a:pt x="171562" y="1444"/>
                </a:lnTo>
                <a:lnTo>
                  <a:pt x="164439" y="0"/>
                </a:lnTo>
                <a:close/>
              </a:path>
              <a:path w="4566920" h="36830">
                <a:moveTo>
                  <a:pt x="237477" y="0"/>
                </a:moveTo>
                <a:lnTo>
                  <a:pt x="230325" y="1444"/>
                </a:lnTo>
                <a:lnTo>
                  <a:pt x="224483" y="5381"/>
                </a:lnTo>
                <a:lnTo>
                  <a:pt x="220544" y="11219"/>
                </a:lnTo>
                <a:lnTo>
                  <a:pt x="219100" y="18364"/>
                </a:lnTo>
                <a:lnTo>
                  <a:pt x="220544" y="25492"/>
                </a:lnTo>
                <a:lnTo>
                  <a:pt x="224483" y="31281"/>
                </a:lnTo>
                <a:lnTo>
                  <a:pt x="230325" y="35168"/>
                </a:lnTo>
                <a:lnTo>
                  <a:pt x="237477" y="36588"/>
                </a:lnTo>
                <a:lnTo>
                  <a:pt x="244600" y="35168"/>
                </a:lnTo>
                <a:lnTo>
                  <a:pt x="250390" y="31281"/>
                </a:lnTo>
                <a:lnTo>
                  <a:pt x="254279" y="25492"/>
                </a:lnTo>
                <a:lnTo>
                  <a:pt x="255701" y="18364"/>
                </a:lnTo>
                <a:lnTo>
                  <a:pt x="254279" y="11219"/>
                </a:lnTo>
                <a:lnTo>
                  <a:pt x="250390" y="5381"/>
                </a:lnTo>
                <a:lnTo>
                  <a:pt x="244600" y="1444"/>
                </a:lnTo>
                <a:lnTo>
                  <a:pt x="237477" y="0"/>
                </a:lnTo>
                <a:close/>
              </a:path>
              <a:path w="4566920" h="36830">
                <a:moveTo>
                  <a:pt x="310502" y="0"/>
                </a:moveTo>
                <a:lnTo>
                  <a:pt x="303381" y="1444"/>
                </a:lnTo>
                <a:lnTo>
                  <a:pt x="297595" y="5381"/>
                </a:lnTo>
                <a:lnTo>
                  <a:pt x="293710" y="11219"/>
                </a:lnTo>
                <a:lnTo>
                  <a:pt x="292290" y="18364"/>
                </a:lnTo>
                <a:lnTo>
                  <a:pt x="293710" y="25492"/>
                </a:lnTo>
                <a:lnTo>
                  <a:pt x="297595" y="31281"/>
                </a:lnTo>
                <a:lnTo>
                  <a:pt x="303381" y="35168"/>
                </a:lnTo>
                <a:lnTo>
                  <a:pt x="310502" y="36588"/>
                </a:lnTo>
                <a:lnTo>
                  <a:pt x="317652" y="35168"/>
                </a:lnTo>
                <a:lnTo>
                  <a:pt x="323489" y="31281"/>
                </a:lnTo>
                <a:lnTo>
                  <a:pt x="327424" y="25492"/>
                </a:lnTo>
                <a:lnTo>
                  <a:pt x="328866" y="18364"/>
                </a:lnTo>
                <a:lnTo>
                  <a:pt x="327424" y="11219"/>
                </a:lnTo>
                <a:lnTo>
                  <a:pt x="323489" y="5381"/>
                </a:lnTo>
                <a:lnTo>
                  <a:pt x="317652" y="1444"/>
                </a:lnTo>
                <a:lnTo>
                  <a:pt x="310502" y="0"/>
                </a:lnTo>
                <a:close/>
              </a:path>
              <a:path w="4566920" h="36830">
                <a:moveTo>
                  <a:pt x="383540" y="0"/>
                </a:moveTo>
                <a:lnTo>
                  <a:pt x="376475" y="1444"/>
                </a:lnTo>
                <a:lnTo>
                  <a:pt x="370679" y="5381"/>
                </a:lnTo>
                <a:lnTo>
                  <a:pt x="366757" y="11219"/>
                </a:lnTo>
                <a:lnTo>
                  <a:pt x="365315" y="18364"/>
                </a:lnTo>
                <a:lnTo>
                  <a:pt x="366757" y="25492"/>
                </a:lnTo>
                <a:lnTo>
                  <a:pt x="370679" y="31281"/>
                </a:lnTo>
                <a:lnTo>
                  <a:pt x="376475" y="35168"/>
                </a:lnTo>
                <a:lnTo>
                  <a:pt x="383540" y="36588"/>
                </a:lnTo>
                <a:lnTo>
                  <a:pt x="390686" y="35168"/>
                </a:lnTo>
                <a:lnTo>
                  <a:pt x="396528" y="31281"/>
                </a:lnTo>
                <a:lnTo>
                  <a:pt x="400470" y="25492"/>
                </a:lnTo>
                <a:lnTo>
                  <a:pt x="401916" y="18364"/>
                </a:lnTo>
                <a:lnTo>
                  <a:pt x="400470" y="11219"/>
                </a:lnTo>
                <a:lnTo>
                  <a:pt x="396528" y="5381"/>
                </a:lnTo>
                <a:lnTo>
                  <a:pt x="390686" y="1444"/>
                </a:lnTo>
                <a:lnTo>
                  <a:pt x="383540" y="0"/>
                </a:lnTo>
                <a:close/>
              </a:path>
              <a:path w="4566920" h="36830">
                <a:moveTo>
                  <a:pt x="456717" y="0"/>
                </a:moveTo>
                <a:lnTo>
                  <a:pt x="449572" y="1444"/>
                </a:lnTo>
                <a:lnTo>
                  <a:pt x="443734" y="5381"/>
                </a:lnTo>
                <a:lnTo>
                  <a:pt x="439797" y="11219"/>
                </a:lnTo>
                <a:lnTo>
                  <a:pt x="438353" y="18364"/>
                </a:lnTo>
                <a:lnTo>
                  <a:pt x="439797" y="25492"/>
                </a:lnTo>
                <a:lnTo>
                  <a:pt x="443734" y="31281"/>
                </a:lnTo>
                <a:lnTo>
                  <a:pt x="449572" y="35168"/>
                </a:lnTo>
                <a:lnTo>
                  <a:pt x="456717" y="36588"/>
                </a:lnTo>
                <a:lnTo>
                  <a:pt x="463781" y="35168"/>
                </a:lnTo>
                <a:lnTo>
                  <a:pt x="469577" y="31281"/>
                </a:lnTo>
                <a:lnTo>
                  <a:pt x="473499" y="25492"/>
                </a:lnTo>
                <a:lnTo>
                  <a:pt x="474941" y="18364"/>
                </a:lnTo>
                <a:lnTo>
                  <a:pt x="473499" y="11219"/>
                </a:lnTo>
                <a:lnTo>
                  <a:pt x="469577" y="5381"/>
                </a:lnTo>
                <a:lnTo>
                  <a:pt x="463781" y="1444"/>
                </a:lnTo>
                <a:lnTo>
                  <a:pt x="456717" y="0"/>
                </a:lnTo>
                <a:close/>
              </a:path>
              <a:path w="4566920" h="36830">
                <a:moveTo>
                  <a:pt x="529755" y="0"/>
                </a:moveTo>
                <a:lnTo>
                  <a:pt x="522608" y="1444"/>
                </a:lnTo>
                <a:lnTo>
                  <a:pt x="516766" y="5381"/>
                </a:lnTo>
                <a:lnTo>
                  <a:pt x="512824" y="11219"/>
                </a:lnTo>
                <a:lnTo>
                  <a:pt x="511378" y="18364"/>
                </a:lnTo>
                <a:lnTo>
                  <a:pt x="512824" y="25492"/>
                </a:lnTo>
                <a:lnTo>
                  <a:pt x="516766" y="31281"/>
                </a:lnTo>
                <a:lnTo>
                  <a:pt x="522608" y="35168"/>
                </a:lnTo>
                <a:lnTo>
                  <a:pt x="529755" y="36588"/>
                </a:lnTo>
                <a:lnTo>
                  <a:pt x="536819" y="35168"/>
                </a:lnTo>
                <a:lnTo>
                  <a:pt x="542615" y="31281"/>
                </a:lnTo>
                <a:lnTo>
                  <a:pt x="546537" y="25492"/>
                </a:lnTo>
                <a:lnTo>
                  <a:pt x="547979" y="18364"/>
                </a:lnTo>
                <a:lnTo>
                  <a:pt x="546537" y="11219"/>
                </a:lnTo>
                <a:lnTo>
                  <a:pt x="542615" y="5381"/>
                </a:lnTo>
                <a:lnTo>
                  <a:pt x="536819" y="1444"/>
                </a:lnTo>
                <a:lnTo>
                  <a:pt x="529755" y="0"/>
                </a:lnTo>
                <a:close/>
              </a:path>
              <a:path w="4566920" h="36830">
                <a:moveTo>
                  <a:pt x="602792" y="0"/>
                </a:moveTo>
                <a:lnTo>
                  <a:pt x="595642" y="1444"/>
                </a:lnTo>
                <a:lnTo>
                  <a:pt x="589805" y="5381"/>
                </a:lnTo>
                <a:lnTo>
                  <a:pt x="585871" y="11219"/>
                </a:lnTo>
                <a:lnTo>
                  <a:pt x="584428" y="18364"/>
                </a:lnTo>
                <a:lnTo>
                  <a:pt x="585871" y="25492"/>
                </a:lnTo>
                <a:lnTo>
                  <a:pt x="589805" y="31281"/>
                </a:lnTo>
                <a:lnTo>
                  <a:pt x="595642" y="35168"/>
                </a:lnTo>
                <a:lnTo>
                  <a:pt x="602792" y="36588"/>
                </a:lnTo>
                <a:lnTo>
                  <a:pt x="609913" y="35168"/>
                </a:lnTo>
                <a:lnTo>
                  <a:pt x="615699" y="31281"/>
                </a:lnTo>
                <a:lnTo>
                  <a:pt x="619584" y="25492"/>
                </a:lnTo>
                <a:lnTo>
                  <a:pt x="621004" y="18364"/>
                </a:lnTo>
                <a:lnTo>
                  <a:pt x="619584" y="11219"/>
                </a:lnTo>
                <a:lnTo>
                  <a:pt x="615699" y="5381"/>
                </a:lnTo>
                <a:lnTo>
                  <a:pt x="609913" y="1444"/>
                </a:lnTo>
                <a:lnTo>
                  <a:pt x="602792" y="0"/>
                </a:lnTo>
                <a:close/>
              </a:path>
              <a:path w="4566920" h="36830">
                <a:moveTo>
                  <a:pt x="675817" y="0"/>
                </a:moveTo>
                <a:lnTo>
                  <a:pt x="668689" y="1444"/>
                </a:lnTo>
                <a:lnTo>
                  <a:pt x="662900" y="5381"/>
                </a:lnTo>
                <a:lnTo>
                  <a:pt x="659013" y="11219"/>
                </a:lnTo>
                <a:lnTo>
                  <a:pt x="657593" y="18364"/>
                </a:lnTo>
                <a:lnTo>
                  <a:pt x="659013" y="25492"/>
                </a:lnTo>
                <a:lnTo>
                  <a:pt x="662900" y="31281"/>
                </a:lnTo>
                <a:lnTo>
                  <a:pt x="668689" y="35168"/>
                </a:lnTo>
                <a:lnTo>
                  <a:pt x="675817" y="36588"/>
                </a:lnTo>
                <a:lnTo>
                  <a:pt x="682970" y="35168"/>
                </a:lnTo>
                <a:lnTo>
                  <a:pt x="688811" y="31281"/>
                </a:lnTo>
                <a:lnTo>
                  <a:pt x="692750" y="25492"/>
                </a:lnTo>
                <a:lnTo>
                  <a:pt x="694194" y="18364"/>
                </a:lnTo>
                <a:lnTo>
                  <a:pt x="692750" y="11219"/>
                </a:lnTo>
                <a:lnTo>
                  <a:pt x="688811" y="5381"/>
                </a:lnTo>
                <a:lnTo>
                  <a:pt x="682970" y="1444"/>
                </a:lnTo>
                <a:lnTo>
                  <a:pt x="675817" y="0"/>
                </a:lnTo>
                <a:close/>
              </a:path>
              <a:path w="4566920" h="36830">
                <a:moveTo>
                  <a:pt x="748855" y="0"/>
                </a:moveTo>
                <a:lnTo>
                  <a:pt x="741732" y="1444"/>
                </a:lnTo>
                <a:lnTo>
                  <a:pt x="735942" y="5381"/>
                </a:lnTo>
                <a:lnTo>
                  <a:pt x="732053" y="11219"/>
                </a:lnTo>
                <a:lnTo>
                  <a:pt x="730631" y="18364"/>
                </a:lnTo>
                <a:lnTo>
                  <a:pt x="732053" y="25492"/>
                </a:lnTo>
                <a:lnTo>
                  <a:pt x="735942" y="31281"/>
                </a:lnTo>
                <a:lnTo>
                  <a:pt x="741732" y="35168"/>
                </a:lnTo>
                <a:lnTo>
                  <a:pt x="748855" y="36588"/>
                </a:lnTo>
                <a:lnTo>
                  <a:pt x="756005" y="35168"/>
                </a:lnTo>
                <a:lnTo>
                  <a:pt x="761842" y="31281"/>
                </a:lnTo>
                <a:lnTo>
                  <a:pt x="765777" y="25492"/>
                </a:lnTo>
                <a:lnTo>
                  <a:pt x="767219" y="18364"/>
                </a:lnTo>
                <a:lnTo>
                  <a:pt x="765777" y="11219"/>
                </a:lnTo>
                <a:lnTo>
                  <a:pt x="761842" y="5381"/>
                </a:lnTo>
                <a:lnTo>
                  <a:pt x="756005" y="1444"/>
                </a:lnTo>
                <a:lnTo>
                  <a:pt x="748855" y="0"/>
                </a:lnTo>
                <a:close/>
              </a:path>
              <a:path w="4566920" h="36830">
                <a:moveTo>
                  <a:pt x="821893" y="0"/>
                </a:moveTo>
                <a:lnTo>
                  <a:pt x="814829" y="1444"/>
                </a:lnTo>
                <a:lnTo>
                  <a:pt x="809032" y="5381"/>
                </a:lnTo>
                <a:lnTo>
                  <a:pt x="805110" y="11219"/>
                </a:lnTo>
                <a:lnTo>
                  <a:pt x="803668" y="18364"/>
                </a:lnTo>
                <a:lnTo>
                  <a:pt x="805110" y="25492"/>
                </a:lnTo>
                <a:lnTo>
                  <a:pt x="809032" y="31281"/>
                </a:lnTo>
                <a:lnTo>
                  <a:pt x="814829" y="35168"/>
                </a:lnTo>
                <a:lnTo>
                  <a:pt x="821893" y="36588"/>
                </a:lnTo>
                <a:lnTo>
                  <a:pt x="829040" y="35168"/>
                </a:lnTo>
                <a:lnTo>
                  <a:pt x="834882" y="31281"/>
                </a:lnTo>
                <a:lnTo>
                  <a:pt x="838823" y="25492"/>
                </a:lnTo>
                <a:lnTo>
                  <a:pt x="840270" y="18364"/>
                </a:lnTo>
                <a:lnTo>
                  <a:pt x="838823" y="11219"/>
                </a:lnTo>
                <a:lnTo>
                  <a:pt x="834882" y="5381"/>
                </a:lnTo>
                <a:lnTo>
                  <a:pt x="829040" y="1444"/>
                </a:lnTo>
                <a:lnTo>
                  <a:pt x="821893" y="0"/>
                </a:lnTo>
                <a:close/>
              </a:path>
              <a:path w="4566920" h="36830">
                <a:moveTo>
                  <a:pt x="894930" y="0"/>
                </a:moveTo>
                <a:lnTo>
                  <a:pt x="887861" y="1444"/>
                </a:lnTo>
                <a:lnTo>
                  <a:pt x="882065" y="5381"/>
                </a:lnTo>
                <a:lnTo>
                  <a:pt x="878146" y="11219"/>
                </a:lnTo>
                <a:lnTo>
                  <a:pt x="876706" y="18364"/>
                </a:lnTo>
                <a:lnTo>
                  <a:pt x="878146" y="25492"/>
                </a:lnTo>
                <a:lnTo>
                  <a:pt x="882065" y="31281"/>
                </a:lnTo>
                <a:lnTo>
                  <a:pt x="887861" y="35168"/>
                </a:lnTo>
                <a:lnTo>
                  <a:pt x="894930" y="36588"/>
                </a:lnTo>
                <a:lnTo>
                  <a:pt x="902070" y="35168"/>
                </a:lnTo>
                <a:lnTo>
                  <a:pt x="907908" y="31281"/>
                </a:lnTo>
                <a:lnTo>
                  <a:pt x="911849" y="25492"/>
                </a:lnTo>
                <a:lnTo>
                  <a:pt x="913295" y="18364"/>
                </a:lnTo>
                <a:lnTo>
                  <a:pt x="911849" y="11219"/>
                </a:lnTo>
                <a:lnTo>
                  <a:pt x="907908" y="5381"/>
                </a:lnTo>
                <a:lnTo>
                  <a:pt x="902070" y="1444"/>
                </a:lnTo>
                <a:lnTo>
                  <a:pt x="894930" y="0"/>
                </a:lnTo>
                <a:close/>
              </a:path>
              <a:path w="4566920" h="36830">
                <a:moveTo>
                  <a:pt x="968095" y="0"/>
                </a:moveTo>
                <a:lnTo>
                  <a:pt x="960956" y="1444"/>
                </a:lnTo>
                <a:lnTo>
                  <a:pt x="955117" y="5381"/>
                </a:lnTo>
                <a:lnTo>
                  <a:pt x="951177" y="11219"/>
                </a:lnTo>
                <a:lnTo>
                  <a:pt x="949731" y="18364"/>
                </a:lnTo>
                <a:lnTo>
                  <a:pt x="951177" y="25492"/>
                </a:lnTo>
                <a:lnTo>
                  <a:pt x="955117" y="31281"/>
                </a:lnTo>
                <a:lnTo>
                  <a:pt x="960956" y="35168"/>
                </a:lnTo>
                <a:lnTo>
                  <a:pt x="968095" y="36588"/>
                </a:lnTo>
                <a:lnTo>
                  <a:pt x="975165" y="35168"/>
                </a:lnTo>
                <a:lnTo>
                  <a:pt x="980960" y="31281"/>
                </a:lnTo>
                <a:lnTo>
                  <a:pt x="984879" y="25492"/>
                </a:lnTo>
                <a:lnTo>
                  <a:pt x="986320" y="18364"/>
                </a:lnTo>
                <a:lnTo>
                  <a:pt x="984879" y="11219"/>
                </a:lnTo>
                <a:lnTo>
                  <a:pt x="980960" y="5381"/>
                </a:lnTo>
                <a:lnTo>
                  <a:pt x="975165" y="1444"/>
                </a:lnTo>
                <a:lnTo>
                  <a:pt x="968095" y="0"/>
                </a:lnTo>
                <a:close/>
              </a:path>
              <a:path w="4566920" h="36830">
                <a:moveTo>
                  <a:pt x="1041146" y="0"/>
                </a:moveTo>
                <a:lnTo>
                  <a:pt x="1033993" y="1444"/>
                </a:lnTo>
                <a:lnTo>
                  <a:pt x="1028152" y="5381"/>
                </a:lnTo>
                <a:lnTo>
                  <a:pt x="1024213" y="11219"/>
                </a:lnTo>
                <a:lnTo>
                  <a:pt x="1022769" y="18364"/>
                </a:lnTo>
                <a:lnTo>
                  <a:pt x="1024213" y="25492"/>
                </a:lnTo>
                <a:lnTo>
                  <a:pt x="1028152" y="31281"/>
                </a:lnTo>
                <a:lnTo>
                  <a:pt x="1033993" y="35168"/>
                </a:lnTo>
                <a:lnTo>
                  <a:pt x="1041146" y="36588"/>
                </a:lnTo>
                <a:lnTo>
                  <a:pt x="1048290" y="35168"/>
                </a:lnTo>
                <a:lnTo>
                  <a:pt x="1054128" y="31281"/>
                </a:lnTo>
                <a:lnTo>
                  <a:pt x="1058065" y="25492"/>
                </a:lnTo>
                <a:lnTo>
                  <a:pt x="1059510" y="18364"/>
                </a:lnTo>
                <a:lnTo>
                  <a:pt x="1058065" y="11219"/>
                </a:lnTo>
                <a:lnTo>
                  <a:pt x="1054128" y="5381"/>
                </a:lnTo>
                <a:lnTo>
                  <a:pt x="1048290" y="1444"/>
                </a:lnTo>
                <a:lnTo>
                  <a:pt x="1041146" y="0"/>
                </a:lnTo>
                <a:close/>
              </a:path>
              <a:path w="4566920" h="36830">
                <a:moveTo>
                  <a:pt x="1114171" y="0"/>
                </a:moveTo>
                <a:lnTo>
                  <a:pt x="1107042" y="1444"/>
                </a:lnTo>
                <a:lnTo>
                  <a:pt x="1101253" y="5381"/>
                </a:lnTo>
                <a:lnTo>
                  <a:pt x="1097367" y="11219"/>
                </a:lnTo>
                <a:lnTo>
                  <a:pt x="1095946" y="18364"/>
                </a:lnTo>
                <a:lnTo>
                  <a:pt x="1097367" y="25492"/>
                </a:lnTo>
                <a:lnTo>
                  <a:pt x="1101253" y="31281"/>
                </a:lnTo>
                <a:lnTo>
                  <a:pt x="1107042" y="35168"/>
                </a:lnTo>
                <a:lnTo>
                  <a:pt x="1114171" y="36588"/>
                </a:lnTo>
                <a:lnTo>
                  <a:pt x="1121315" y="35168"/>
                </a:lnTo>
                <a:lnTo>
                  <a:pt x="1127153" y="31281"/>
                </a:lnTo>
                <a:lnTo>
                  <a:pt x="1131090" y="25492"/>
                </a:lnTo>
                <a:lnTo>
                  <a:pt x="1132535" y="18364"/>
                </a:lnTo>
                <a:lnTo>
                  <a:pt x="1131090" y="11219"/>
                </a:lnTo>
                <a:lnTo>
                  <a:pt x="1127153" y="5381"/>
                </a:lnTo>
                <a:lnTo>
                  <a:pt x="1121315" y="1444"/>
                </a:lnTo>
                <a:lnTo>
                  <a:pt x="1114171" y="0"/>
                </a:lnTo>
                <a:close/>
              </a:path>
              <a:path w="4566920" h="36830">
                <a:moveTo>
                  <a:pt x="1187208" y="0"/>
                </a:moveTo>
                <a:lnTo>
                  <a:pt x="1180083" y="1444"/>
                </a:lnTo>
                <a:lnTo>
                  <a:pt x="1174289" y="5381"/>
                </a:lnTo>
                <a:lnTo>
                  <a:pt x="1170395" y="11219"/>
                </a:lnTo>
                <a:lnTo>
                  <a:pt x="1168971" y="18364"/>
                </a:lnTo>
                <a:lnTo>
                  <a:pt x="1170395" y="25492"/>
                </a:lnTo>
                <a:lnTo>
                  <a:pt x="1174289" y="31281"/>
                </a:lnTo>
                <a:lnTo>
                  <a:pt x="1180083" y="35168"/>
                </a:lnTo>
                <a:lnTo>
                  <a:pt x="1187208" y="36588"/>
                </a:lnTo>
                <a:lnTo>
                  <a:pt x="1194353" y="35168"/>
                </a:lnTo>
                <a:lnTo>
                  <a:pt x="1200191" y="31281"/>
                </a:lnTo>
                <a:lnTo>
                  <a:pt x="1204128" y="25492"/>
                </a:lnTo>
                <a:lnTo>
                  <a:pt x="1205572" y="18364"/>
                </a:lnTo>
                <a:lnTo>
                  <a:pt x="1204128" y="11219"/>
                </a:lnTo>
                <a:lnTo>
                  <a:pt x="1200191" y="5381"/>
                </a:lnTo>
                <a:lnTo>
                  <a:pt x="1194353" y="1444"/>
                </a:lnTo>
                <a:lnTo>
                  <a:pt x="1187208" y="0"/>
                </a:lnTo>
                <a:close/>
              </a:path>
              <a:path w="4566920" h="36830">
                <a:moveTo>
                  <a:pt x="1260386" y="0"/>
                </a:moveTo>
                <a:lnTo>
                  <a:pt x="1253235" y="1444"/>
                </a:lnTo>
                <a:lnTo>
                  <a:pt x="1247398" y="5381"/>
                </a:lnTo>
                <a:lnTo>
                  <a:pt x="1243464" y="11219"/>
                </a:lnTo>
                <a:lnTo>
                  <a:pt x="1242021" y="18364"/>
                </a:lnTo>
                <a:lnTo>
                  <a:pt x="1243464" y="25492"/>
                </a:lnTo>
                <a:lnTo>
                  <a:pt x="1247398" y="31281"/>
                </a:lnTo>
                <a:lnTo>
                  <a:pt x="1253235" y="35168"/>
                </a:lnTo>
                <a:lnTo>
                  <a:pt x="1260386" y="36588"/>
                </a:lnTo>
                <a:lnTo>
                  <a:pt x="1267448" y="35168"/>
                </a:lnTo>
                <a:lnTo>
                  <a:pt x="1273240" y="31281"/>
                </a:lnTo>
                <a:lnTo>
                  <a:pt x="1277157" y="25492"/>
                </a:lnTo>
                <a:lnTo>
                  <a:pt x="1278597" y="18364"/>
                </a:lnTo>
                <a:lnTo>
                  <a:pt x="1277157" y="11219"/>
                </a:lnTo>
                <a:lnTo>
                  <a:pt x="1273240" y="5381"/>
                </a:lnTo>
                <a:lnTo>
                  <a:pt x="1267448" y="1444"/>
                </a:lnTo>
                <a:lnTo>
                  <a:pt x="1260386" y="0"/>
                </a:lnTo>
                <a:close/>
              </a:path>
              <a:path w="4566920" h="36830">
                <a:moveTo>
                  <a:pt x="1333423" y="0"/>
                </a:moveTo>
                <a:lnTo>
                  <a:pt x="1326271" y="1444"/>
                </a:lnTo>
                <a:lnTo>
                  <a:pt x="1320430" y="5381"/>
                </a:lnTo>
                <a:lnTo>
                  <a:pt x="1316491" y="11219"/>
                </a:lnTo>
                <a:lnTo>
                  <a:pt x="1315046" y="18364"/>
                </a:lnTo>
                <a:lnTo>
                  <a:pt x="1316491" y="25492"/>
                </a:lnTo>
                <a:lnTo>
                  <a:pt x="1320430" y="31281"/>
                </a:lnTo>
                <a:lnTo>
                  <a:pt x="1326271" y="35168"/>
                </a:lnTo>
                <a:lnTo>
                  <a:pt x="1333423" y="36588"/>
                </a:lnTo>
                <a:lnTo>
                  <a:pt x="1340482" y="35168"/>
                </a:lnTo>
                <a:lnTo>
                  <a:pt x="1346279" y="31281"/>
                </a:lnTo>
                <a:lnTo>
                  <a:pt x="1350204" y="25492"/>
                </a:lnTo>
                <a:lnTo>
                  <a:pt x="1351648" y="18364"/>
                </a:lnTo>
                <a:lnTo>
                  <a:pt x="1350204" y="11219"/>
                </a:lnTo>
                <a:lnTo>
                  <a:pt x="1346279" y="5381"/>
                </a:lnTo>
                <a:lnTo>
                  <a:pt x="1340482" y="1444"/>
                </a:lnTo>
                <a:lnTo>
                  <a:pt x="1333423" y="0"/>
                </a:lnTo>
                <a:close/>
              </a:path>
              <a:path w="4566920" h="36830">
                <a:moveTo>
                  <a:pt x="1406448" y="0"/>
                </a:moveTo>
                <a:lnTo>
                  <a:pt x="1399303" y="1444"/>
                </a:lnTo>
                <a:lnTo>
                  <a:pt x="1393466" y="5381"/>
                </a:lnTo>
                <a:lnTo>
                  <a:pt x="1389528" y="11219"/>
                </a:lnTo>
                <a:lnTo>
                  <a:pt x="1388084" y="18364"/>
                </a:lnTo>
                <a:lnTo>
                  <a:pt x="1389528" y="25492"/>
                </a:lnTo>
                <a:lnTo>
                  <a:pt x="1393466" y="31281"/>
                </a:lnTo>
                <a:lnTo>
                  <a:pt x="1399303" y="35168"/>
                </a:lnTo>
                <a:lnTo>
                  <a:pt x="1406448" y="36588"/>
                </a:lnTo>
                <a:lnTo>
                  <a:pt x="1413577" y="35168"/>
                </a:lnTo>
                <a:lnTo>
                  <a:pt x="1419366" y="31281"/>
                </a:lnTo>
                <a:lnTo>
                  <a:pt x="1423252" y="25492"/>
                </a:lnTo>
                <a:lnTo>
                  <a:pt x="1424673" y="18364"/>
                </a:lnTo>
                <a:lnTo>
                  <a:pt x="1423252" y="11219"/>
                </a:lnTo>
                <a:lnTo>
                  <a:pt x="1419366" y="5381"/>
                </a:lnTo>
                <a:lnTo>
                  <a:pt x="1413577" y="1444"/>
                </a:lnTo>
                <a:lnTo>
                  <a:pt x="1406448" y="0"/>
                </a:lnTo>
                <a:close/>
              </a:path>
              <a:path w="4566920" h="36830">
                <a:moveTo>
                  <a:pt x="1479499" y="0"/>
                </a:moveTo>
                <a:lnTo>
                  <a:pt x="1472346" y="1444"/>
                </a:lnTo>
                <a:lnTo>
                  <a:pt x="1466505" y="5381"/>
                </a:lnTo>
                <a:lnTo>
                  <a:pt x="1462566" y="11219"/>
                </a:lnTo>
                <a:lnTo>
                  <a:pt x="1461122" y="18364"/>
                </a:lnTo>
                <a:lnTo>
                  <a:pt x="1462566" y="25492"/>
                </a:lnTo>
                <a:lnTo>
                  <a:pt x="1466505" y="31281"/>
                </a:lnTo>
                <a:lnTo>
                  <a:pt x="1472346" y="35168"/>
                </a:lnTo>
                <a:lnTo>
                  <a:pt x="1479499" y="36588"/>
                </a:lnTo>
                <a:lnTo>
                  <a:pt x="1486638" y="35168"/>
                </a:lnTo>
                <a:lnTo>
                  <a:pt x="1492477" y="31281"/>
                </a:lnTo>
                <a:lnTo>
                  <a:pt x="1496417" y="25492"/>
                </a:lnTo>
                <a:lnTo>
                  <a:pt x="1497863" y="18364"/>
                </a:lnTo>
                <a:lnTo>
                  <a:pt x="1496417" y="11219"/>
                </a:lnTo>
                <a:lnTo>
                  <a:pt x="1492477" y="5381"/>
                </a:lnTo>
                <a:lnTo>
                  <a:pt x="1486638" y="1444"/>
                </a:lnTo>
                <a:lnTo>
                  <a:pt x="1479499" y="0"/>
                </a:lnTo>
                <a:close/>
              </a:path>
              <a:path w="4566920" h="36830">
                <a:moveTo>
                  <a:pt x="1552524" y="0"/>
                </a:moveTo>
                <a:lnTo>
                  <a:pt x="1545395" y="1444"/>
                </a:lnTo>
                <a:lnTo>
                  <a:pt x="1539606" y="5381"/>
                </a:lnTo>
                <a:lnTo>
                  <a:pt x="1535720" y="11219"/>
                </a:lnTo>
                <a:lnTo>
                  <a:pt x="1534299" y="18364"/>
                </a:lnTo>
                <a:lnTo>
                  <a:pt x="1535720" y="25492"/>
                </a:lnTo>
                <a:lnTo>
                  <a:pt x="1539606" y="31281"/>
                </a:lnTo>
                <a:lnTo>
                  <a:pt x="1545395" y="35168"/>
                </a:lnTo>
                <a:lnTo>
                  <a:pt x="1552524" y="36588"/>
                </a:lnTo>
                <a:lnTo>
                  <a:pt x="1559669" y="35168"/>
                </a:lnTo>
                <a:lnTo>
                  <a:pt x="1565506" y="31281"/>
                </a:lnTo>
                <a:lnTo>
                  <a:pt x="1569444" y="25492"/>
                </a:lnTo>
                <a:lnTo>
                  <a:pt x="1570888" y="18364"/>
                </a:lnTo>
                <a:lnTo>
                  <a:pt x="1569444" y="11219"/>
                </a:lnTo>
                <a:lnTo>
                  <a:pt x="1565506" y="5381"/>
                </a:lnTo>
                <a:lnTo>
                  <a:pt x="1559669" y="1444"/>
                </a:lnTo>
                <a:lnTo>
                  <a:pt x="1552524" y="0"/>
                </a:lnTo>
                <a:close/>
              </a:path>
              <a:path w="4566920" h="36830">
                <a:moveTo>
                  <a:pt x="1625701" y="0"/>
                </a:moveTo>
                <a:lnTo>
                  <a:pt x="1618554" y="1444"/>
                </a:lnTo>
                <a:lnTo>
                  <a:pt x="1612712" y="5381"/>
                </a:lnTo>
                <a:lnTo>
                  <a:pt x="1608770" y="11219"/>
                </a:lnTo>
                <a:lnTo>
                  <a:pt x="1607324" y="18364"/>
                </a:lnTo>
                <a:lnTo>
                  <a:pt x="1608770" y="25492"/>
                </a:lnTo>
                <a:lnTo>
                  <a:pt x="1612712" y="31281"/>
                </a:lnTo>
                <a:lnTo>
                  <a:pt x="1618554" y="35168"/>
                </a:lnTo>
                <a:lnTo>
                  <a:pt x="1625701" y="36588"/>
                </a:lnTo>
                <a:lnTo>
                  <a:pt x="1632765" y="35168"/>
                </a:lnTo>
                <a:lnTo>
                  <a:pt x="1638561" y="31281"/>
                </a:lnTo>
                <a:lnTo>
                  <a:pt x="1642484" y="25492"/>
                </a:lnTo>
                <a:lnTo>
                  <a:pt x="1643926" y="18364"/>
                </a:lnTo>
                <a:lnTo>
                  <a:pt x="1642484" y="11219"/>
                </a:lnTo>
                <a:lnTo>
                  <a:pt x="1638561" y="5381"/>
                </a:lnTo>
                <a:lnTo>
                  <a:pt x="1632765" y="1444"/>
                </a:lnTo>
                <a:lnTo>
                  <a:pt x="1625701" y="0"/>
                </a:lnTo>
                <a:close/>
              </a:path>
              <a:path w="4566920" h="36830">
                <a:moveTo>
                  <a:pt x="1698739" y="0"/>
                </a:moveTo>
                <a:lnTo>
                  <a:pt x="1691589" y="1444"/>
                </a:lnTo>
                <a:lnTo>
                  <a:pt x="1685751" y="5381"/>
                </a:lnTo>
                <a:lnTo>
                  <a:pt x="1681817" y="11219"/>
                </a:lnTo>
                <a:lnTo>
                  <a:pt x="1680375" y="18364"/>
                </a:lnTo>
                <a:lnTo>
                  <a:pt x="1681817" y="25492"/>
                </a:lnTo>
                <a:lnTo>
                  <a:pt x="1685751" y="31281"/>
                </a:lnTo>
                <a:lnTo>
                  <a:pt x="1691589" y="35168"/>
                </a:lnTo>
                <a:lnTo>
                  <a:pt x="1698739" y="36588"/>
                </a:lnTo>
                <a:lnTo>
                  <a:pt x="1705801" y="35168"/>
                </a:lnTo>
                <a:lnTo>
                  <a:pt x="1711593" y="31281"/>
                </a:lnTo>
                <a:lnTo>
                  <a:pt x="1715511" y="25492"/>
                </a:lnTo>
                <a:lnTo>
                  <a:pt x="1716951" y="18364"/>
                </a:lnTo>
                <a:lnTo>
                  <a:pt x="1715511" y="11219"/>
                </a:lnTo>
                <a:lnTo>
                  <a:pt x="1711593" y="5381"/>
                </a:lnTo>
                <a:lnTo>
                  <a:pt x="1705801" y="1444"/>
                </a:lnTo>
                <a:lnTo>
                  <a:pt x="1698739" y="0"/>
                </a:lnTo>
                <a:close/>
              </a:path>
              <a:path w="4566920" h="36830">
                <a:moveTo>
                  <a:pt x="1771764" y="0"/>
                </a:moveTo>
                <a:lnTo>
                  <a:pt x="1764619" y="1444"/>
                </a:lnTo>
                <a:lnTo>
                  <a:pt x="1758781" y="5381"/>
                </a:lnTo>
                <a:lnTo>
                  <a:pt x="1754844" y="11219"/>
                </a:lnTo>
                <a:lnTo>
                  <a:pt x="1753400" y="18364"/>
                </a:lnTo>
                <a:lnTo>
                  <a:pt x="1754844" y="25492"/>
                </a:lnTo>
                <a:lnTo>
                  <a:pt x="1758781" y="31281"/>
                </a:lnTo>
                <a:lnTo>
                  <a:pt x="1764619" y="35168"/>
                </a:lnTo>
                <a:lnTo>
                  <a:pt x="1771764" y="36588"/>
                </a:lnTo>
                <a:lnTo>
                  <a:pt x="1778889" y="35168"/>
                </a:lnTo>
                <a:lnTo>
                  <a:pt x="1784683" y="31281"/>
                </a:lnTo>
                <a:lnTo>
                  <a:pt x="1788577" y="25492"/>
                </a:lnTo>
                <a:lnTo>
                  <a:pt x="1790001" y="18364"/>
                </a:lnTo>
                <a:lnTo>
                  <a:pt x="1788577" y="11219"/>
                </a:lnTo>
                <a:lnTo>
                  <a:pt x="1784683" y="5381"/>
                </a:lnTo>
                <a:lnTo>
                  <a:pt x="1778889" y="1444"/>
                </a:lnTo>
                <a:lnTo>
                  <a:pt x="1771764" y="0"/>
                </a:lnTo>
                <a:close/>
              </a:path>
              <a:path w="4566920" h="36830">
                <a:moveTo>
                  <a:pt x="1844802" y="0"/>
                </a:moveTo>
                <a:lnTo>
                  <a:pt x="1837655" y="1444"/>
                </a:lnTo>
                <a:lnTo>
                  <a:pt x="1831813" y="5381"/>
                </a:lnTo>
                <a:lnTo>
                  <a:pt x="1827871" y="11219"/>
                </a:lnTo>
                <a:lnTo>
                  <a:pt x="1826425" y="18364"/>
                </a:lnTo>
                <a:lnTo>
                  <a:pt x="1827871" y="25492"/>
                </a:lnTo>
                <a:lnTo>
                  <a:pt x="1831813" y="31281"/>
                </a:lnTo>
                <a:lnTo>
                  <a:pt x="1837655" y="35168"/>
                </a:lnTo>
                <a:lnTo>
                  <a:pt x="1844802" y="36588"/>
                </a:lnTo>
                <a:lnTo>
                  <a:pt x="1851952" y="35168"/>
                </a:lnTo>
                <a:lnTo>
                  <a:pt x="1857789" y="31281"/>
                </a:lnTo>
                <a:lnTo>
                  <a:pt x="1861723" y="25492"/>
                </a:lnTo>
                <a:lnTo>
                  <a:pt x="1863166" y="18364"/>
                </a:lnTo>
                <a:lnTo>
                  <a:pt x="1861723" y="11219"/>
                </a:lnTo>
                <a:lnTo>
                  <a:pt x="1857789" y="5381"/>
                </a:lnTo>
                <a:lnTo>
                  <a:pt x="1851952" y="1444"/>
                </a:lnTo>
                <a:lnTo>
                  <a:pt x="1844802" y="0"/>
                </a:lnTo>
                <a:close/>
              </a:path>
              <a:path w="4566920" h="36830">
                <a:moveTo>
                  <a:pt x="1917827" y="0"/>
                </a:moveTo>
                <a:lnTo>
                  <a:pt x="1910682" y="1444"/>
                </a:lnTo>
                <a:lnTo>
                  <a:pt x="1904844" y="5381"/>
                </a:lnTo>
                <a:lnTo>
                  <a:pt x="1900907" y="11219"/>
                </a:lnTo>
                <a:lnTo>
                  <a:pt x="1899462" y="18364"/>
                </a:lnTo>
                <a:lnTo>
                  <a:pt x="1900907" y="25492"/>
                </a:lnTo>
                <a:lnTo>
                  <a:pt x="1904844" y="31281"/>
                </a:lnTo>
                <a:lnTo>
                  <a:pt x="1910682" y="35168"/>
                </a:lnTo>
                <a:lnTo>
                  <a:pt x="1917827" y="36588"/>
                </a:lnTo>
                <a:lnTo>
                  <a:pt x="1924979" y="35168"/>
                </a:lnTo>
                <a:lnTo>
                  <a:pt x="1930820" y="31281"/>
                </a:lnTo>
                <a:lnTo>
                  <a:pt x="1934759" y="25492"/>
                </a:lnTo>
                <a:lnTo>
                  <a:pt x="1936203" y="18364"/>
                </a:lnTo>
                <a:lnTo>
                  <a:pt x="1934759" y="11219"/>
                </a:lnTo>
                <a:lnTo>
                  <a:pt x="1930820" y="5381"/>
                </a:lnTo>
                <a:lnTo>
                  <a:pt x="1924979" y="1444"/>
                </a:lnTo>
                <a:lnTo>
                  <a:pt x="1917827" y="0"/>
                </a:lnTo>
                <a:close/>
              </a:path>
              <a:path w="4566920" h="36830">
                <a:moveTo>
                  <a:pt x="1990877" y="0"/>
                </a:moveTo>
                <a:lnTo>
                  <a:pt x="1983807" y="1444"/>
                </a:lnTo>
                <a:lnTo>
                  <a:pt x="1978012" y="5381"/>
                </a:lnTo>
                <a:lnTo>
                  <a:pt x="1974093" y="11219"/>
                </a:lnTo>
                <a:lnTo>
                  <a:pt x="1972652" y="18364"/>
                </a:lnTo>
                <a:lnTo>
                  <a:pt x="1974093" y="25492"/>
                </a:lnTo>
                <a:lnTo>
                  <a:pt x="1978012" y="31281"/>
                </a:lnTo>
                <a:lnTo>
                  <a:pt x="1983807" y="35168"/>
                </a:lnTo>
                <a:lnTo>
                  <a:pt x="1990877" y="36588"/>
                </a:lnTo>
                <a:lnTo>
                  <a:pt x="1998016" y="35168"/>
                </a:lnTo>
                <a:lnTo>
                  <a:pt x="2003855" y="31281"/>
                </a:lnTo>
                <a:lnTo>
                  <a:pt x="2007795" y="25492"/>
                </a:lnTo>
                <a:lnTo>
                  <a:pt x="2009241" y="18364"/>
                </a:lnTo>
                <a:lnTo>
                  <a:pt x="2007795" y="11219"/>
                </a:lnTo>
                <a:lnTo>
                  <a:pt x="2003855" y="5381"/>
                </a:lnTo>
                <a:lnTo>
                  <a:pt x="1998016" y="1444"/>
                </a:lnTo>
                <a:lnTo>
                  <a:pt x="1990877" y="0"/>
                </a:lnTo>
                <a:close/>
              </a:path>
              <a:path w="4566920" h="36830">
                <a:moveTo>
                  <a:pt x="2064042" y="0"/>
                </a:moveTo>
                <a:lnTo>
                  <a:pt x="2056902" y="1444"/>
                </a:lnTo>
                <a:lnTo>
                  <a:pt x="2051064" y="5381"/>
                </a:lnTo>
                <a:lnTo>
                  <a:pt x="2047123" y="11219"/>
                </a:lnTo>
                <a:lnTo>
                  <a:pt x="2045677" y="18364"/>
                </a:lnTo>
                <a:lnTo>
                  <a:pt x="2047123" y="25492"/>
                </a:lnTo>
                <a:lnTo>
                  <a:pt x="2051064" y="31281"/>
                </a:lnTo>
                <a:lnTo>
                  <a:pt x="2056902" y="35168"/>
                </a:lnTo>
                <a:lnTo>
                  <a:pt x="2064042" y="36588"/>
                </a:lnTo>
                <a:lnTo>
                  <a:pt x="2071111" y="35168"/>
                </a:lnTo>
                <a:lnTo>
                  <a:pt x="2076907" y="31281"/>
                </a:lnTo>
                <a:lnTo>
                  <a:pt x="2080826" y="25492"/>
                </a:lnTo>
                <a:lnTo>
                  <a:pt x="2082266" y="18364"/>
                </a:lnTo>
                <a:lnTo>
                  <a:pt x="2080826" y="11219"/>
                </a:lnTo>
                <a:lnTo>
                  <a:pt x="2076907" y="5381"/>
                </a:lnTo>
                <a:lnTo>
                  <a:pt x="2071111" y="1444"/>
                </a:lnTo>
                <a:lnTo>
                  <a:pt x="2064042" y="0"/>
                </a:lnTo>
                <a:close/>
              </a:path>
              <a:path w="4566920" h="36830">
                <a:moveTo>
                  <a:pt x="2137092" y="0"/>
                </a:moveTo>
                <a:lnTo>
                  <a:pt x="2129942" y="1444"/>
                </a:lnTo>
                <a:lnTo>
                  <a:pt x="2124105" y="5381"/>
                </a:lnTo>
                <a:lnTo>
                  <a:pt x="2120170" y="11219"/>
                </a:lnTo>
                <a:lnTo>
                  <a:pt x="2118728" y="18364"/>
                </a:lnTo>
                <a:lnTo>
                  <a:pt x="2120170" y="25492"/>
                </a:lnTo>
                <a:lnTo>
                  <a:pt x="2124105" y="31281"/>
                </a:lnTo>
                <a:lnTo>
                  <a:pt x="2129942" y="35168"/>
                </a:lnTo>
                <a:lnTo>
                  <a:pt x="2137092" y="36588"/>
                </a:lnTo>
                <a:lnTo>
                  <a:pt x="2144213" y="35168"/>
                </a:lnTo>
                <a:lnTo>
                  <a:pt x="2149998" y="31281"/>
                </a:lnTo>
                <a:lnTo>
                  <a:pt x="2153883" y="25492"/>
                </a:lnTo>
                <a:lnTo>
                  <a:pt x="2155304" y="18364"/>
                </a:lnTo>
                <a:lnTo>
                  <a:pt x="2153883" y="11219"/>
                </a:lnTo>
                <a:lnTo>
                  <a:pt x="2149998" y="5381"/>
                </a:lnTo>
                <a:lnTo>
                  <a:pt x="2144213" y="1444"/>
                </a:lnTo>
                <a:lnTo>
                  <a:pt x="2137092" y="0"/>
                </a:lnTo>
                <a:close/>
              </a:path>
              <a:path w="4566920" h="36830">
                <a:moveTo>
                  <a:pt x="2210117" y="0"/>
                </a:moveTo>
                <a:lnTo>
                  <a:pt x="2202967" y="1444"/>
                </a:lnTo>
                <a:lnTo>
                  <a:pt x="2197130" y="5381"/>
                </a:lnTo>
                <a:lnTo>
                  <a:pt x="2193195" y="11219"/>
                </a:lnTo>
                <a:lnTo>
                  <a:pt x="2191753" y="18364"/>
                </a:lnTo>
                <a:lnTo>
                  <a:pt x="2193195" y="25492"/>
                </a:lnTo>
                <a:lnTo>
                  <a:pt x="2197130" y="31281"/>
                </a:lnTo>
                <a:lnTo>
                  <a:pt x="2202967" y="35168"/>
                </a:lnTo>
                <a:lnTo>
                  <a:pt x="2210117" y="36588"/>
                </a:lnTo>
                <a:lnTo>
                  <a:pt x="2217240" y="35168"/>
                </a:lnTo>
                <a:lnTo>
                  <a:pt x="2223030" y="31281"/>
                </a:lnTo>
                <a:lnTo>
                  <a:pt x="2226919" y="25492"/>
                </a:lnTo>
                <a:lnTo>
                  <a:pt x="2228342" y="18364"/>
                </a:lnTo>
                <a:lnTo>
                  <a:pt x="2226919" y="11219"/>
                </a:lnTo>
                <a:lnTo>
                  <a:pt x="2223030" y="5381"/>
                </a:lnTo>
                <a:lnTo>
                  <a:pt x="2217240" y="1444"/>
                </a:lnTo>
                <a:lnTo>
                  <a:pt x="2210117" y="0"/>
                </a:lnTo>
                <a:close/>
              </a:path>
              <a:path w="4566920" h="36830">
                <a:moveTo>
                  <a:pt x="2283155" y="0"/>
                </a:moveTo>
                <a:lnTo>
                  <a:pt x="2276008" y="1444"/>
                </a:lnTo>
                <a:lnTo>
                  <a:pt x="2270166" y="5381"/>
                </a:lnTo>
                <a:lnTo>
                  <a:pt x="2266224" y="11219"/>
                </a:lnTo>
                <a:lnTo>
                  <a:pt x="2264778" y="18364"/>
                </a:lnTo>
                <a:lnTo>
                  <a:pt x="2266224" y="25492"/>
                </a:lnTo>
                <a:lnTo>
                  <a:pt x="2270166" y="31281"/>
                </a:lnTo>
                <a:lnTo>
                  <a:pt x="2276008" y="35168"/>
                </a:lnTo>
                <a:lnTo>
                  <a:pt x="2283155" y="36588"/>
                </a:lnTo>
                <a:lnTo>
                  <a:pt x="2290300" y="35168"/>
                </a:lnTo>
                <a:lnTo>
                  <a:pt x="2296137" y="31281"/>
                </a:lnTo>
                <a:lnTo>
                  <a:pt x="2300075" y="25492"/>
                </a:lnTo>
                <a:lnTo>
                  <a:pt x="2301519" y="18364"/>
                </a:lnTo>
                <a:lnTo>
                  <a:pt x="2300075" y="11219"/>
                </a:lnTo>
                <a:lnTo>
                  <a:pt x="2296137" y="5381"/>
                </a:lnTo>
                <a:lnTo>
                  <a:pt x="2290300" y="1444"/>
                </a:lnTo>
                <a:lnTo>
                  <a:pt x="2283155" y="0"/>
                </a:lnTo>
                <a:close/>
              </a:path>
              <a:path w="4566920" h="36830">
                <a:moveTo>
                  <a:pt x="2356180" y="0"/>
                </a:moveTo>
                <a:lnTo>
                  <a:pt x="2349059" y="1444"/>
                </a:lnTo>
                <a:lnTo>
                  <a:pt x="2343273" y="5381"/>
                </a:lnTo>
                <a:lnTo>
                  <a:pt x="2339388" y="11219"/>
                </a:lnTo>
                <a:lnTo>
                  <a:pt x="2337968" y="18364"/>
                </a:lnTo>
                <a:lnTo>
                  <a:pt x="2339388" y="25492"/>
                </a:lnTo>
                <a:lnTo>
                  <a:pt x="2343273" y="31281"/>
                </a:lnTo>
                <a:lnTo>
                  <a:pt x="2349059" y="35168"/>
                </a:lnTo>
                <a:lnTo>
                  <a:pt x="2356180" y="36588"/>
                </a:lnTo>
                <a:lnTo>
                  <a:pt x="2363330" y="35168"/>
                </a:lnTo>
                <a:lnTo>
                  <a:pt x="2369167" y="31281"/>
                </a:lnTo>
                <a:lnTo>
                  <a:pt x="2373101" y="25492"/>
                </a:lnTo>
                <a:lnTo>
                  <a:pt x="2374544" y="18364"/>
                </a:lnTo>
                <a:lnTo>
                  <a:pt x="2373101" y="11219"/>
                </a:lnTo>
                <a:lnTo>
                  <a:pt x="2369167" y="5381"/>
                </a:lnTo>
                <a:lnTo>
                  <a:pt x="2363330" y="1444"/>
                </a:lnTo>
                <a:lnTo>
                  <a:pt x="2356180" y="0"/>
                </a:lnTo>
                <a:close/>
              </a:path>
              <a:path w="4566920" h="36830">
                <a:moveTo>
                  <a:pt x="2429217" y="0"/>
                </a:moveTo>
                <a:lnTo>
                  <a:pt x="2422153" y="1444"/>
                </a:lnTo>
                <a:lnTo>
                  <a:pt x="2416357" y="5381"/>
                </a:lnTo>
                <a:lnTo>
                  <a:pt x="2412435" y="11219"/>
                </a:lnTo>
                <a:lnTo>
                  <a:pt x="2410993" y="18364"/>
                </a:lnTo>
                <a:lnTo>
                  <a:pt x="2412435" y="25492"/>
                </a:lnTo>
                <a:lnTo>
                  <a:pt x="2416357" y="31281"/>
                </a:lnTo>
                <a:lnTo>
                  <a:pt x="2422153" y="35168"/>
                </a:lnTo>
                <a:lnTo>
                  <a:pt x="2429217" y="36588"/>
                </a:lnTo>
                <a:lnTo>
                  <a:pt x="2436364" y="35168"/>
                </a:lnTo>
                <a:lnTo>
                  <a:pt x="2442206" y="31281"/>
                </a:lnTo>
                <a:lnTo>
                  <a:pt x="2446148" y="25492"/>
                </a:lnTo>
                <a:lnTo>
                  <a:pt x="2447594" y="18364"/>
                </a:lnTo>
                <a:lnTo>
                  <a:pt x="2446148" y="11219"/>
                </a:lnTo>
                <a:lnTo>
                  <a:pt x="2442206" y="5381"/>
                </a:lnTo>
                <a:lnTo>
                  <a:pt x="2436364" y="1444"/>
                </a:lnTo>
                <a:lnTo>
                  <a:pt x="2429217" y="0"/>
                </a:lnTo>
                <a:close/>
              </a:path>
              <a:path w="4566920" h="36830">
                <a:moveTo>
                  <a:pt x="2502395" y="0"/>
                </a:moveTo>
                <a:lnTo>
                  <a:pt x="2495250" y="1444"/>
                </a:lnTo>
                <a:lnTo>
                  <a:pt x="2489412" y="5381"/>
                </a:lnTo>
                <a:lnTo>
                  <a:pt x="2485475" y="11219"/>
                </a:lnTo>
                <a:lnTo>
                  <a:pt x="2484031" y="18364"/>
                </a:lnTo>
                <a:lnTo>
                  <a:pt x="2485475" y="25492"/>
                </a:lnTo>
                <a:lnTo>
                  <a:pt x="2489412" y="31281"/>
                </a:lnTo>
                <a:lnTo>
                  <a:pt x="2495250" y="35168"/>
                </a:lnTo>
                <a:lnTo>
                  <a:pt x="2502395" y="36588"/>
                </a:lnTo>
                <a:lnTo>
                  <a:pt x="2509459" y="35168"/>
                </a:lnTo>
                <a:lnTo>
                  <a:pt x="2515255" y="31281"/>
                </a:lnTo>
                <a:lnTo>
                  <a:pt x="2519177" y="25492"/>
                </a:lnTo>
                <a:lnTo>
                  <a:pt x="2520619" y="18364"/>
                </a:lnTo>
                <a:lnTo>
                  <a:pt x="2519177" y="11219"/>
                </a:lnTo>
                <a:lnTo>
                  <a:pt x="2515255" y="5381"/>
                </a:lnTo>
                <a:lnTo>
                  <a:pt x="2509459" y="1444"/>
                </a:lnTo>
                <a:lnTo>
                  <a:pt x="2502395" y="0"/>
                </a:lnTo>
                <a:close/>
              </a:path>
              <a:path w="4566920" h="36830">
                <a:moveTo>
                  <a:pt x="2575433" y="0"/>
                </a:moveTo>
                <a:lnTo>
                  <a:pt x="2568286" y="1444"/>
                </a:lnTo>
                <a:lnTo>
                  <a:pt x="2562444" y="5381"/>
                </a:lnTo>
                <a:lnTo>
                  <a:pt x="2558502" y="11219"/>
                </a:lnTo>
                <a:lnTo>
                  <a:pt x="2557056" y="18364"/>
                </a:lnTo>
                <a:lnTo>
                  <a:pt x="2558502" y="25492"/>
                </a:lnTo>
                <a:lnTo>
                  <a:pt x="2562444" y="31281"/>
                </a:lnTo>
                <a:lnTo>
                  <a:pt x="2568286" y="35168"/>
                </a:lnTo>
                <a:lnTo>
                  <a:pt x="2575433" y="36588"/>
                </a:lnTo>
                <a:lnTo>
                  <a:pt x="2582497" y="35168"/>
                </a:lnTo>
                <a:lnTo>
                  <a:pt x="2588293" y="31281"/>
                </a:lnTo>
                <a:lnTo>
                  <a:pt x="2592215" y="25492"/>
                </a:lnTo>
                <a:lnTo>
                  <a:pt x="2593657" y="18364"/>
                </a:lnTo>
                <a:lnTo>
                  <a:pt x="2592215" y="11219"/>
                </a:lnTo>
                <a:lnTo>
                  <a:pt x="2588293" y="5381"/>
                </a:lnTo>
                <a:lnTo>
                  <a:pt x="2582497" y="1444"/>
                </a:lnTo>
                <a:lnTo>
                  <a:pt x="2575433" y="0"/>
                </a:lnTo>
                <a:close/>
              </a:path>
              <a:path w="4566920" h="36830">
                <a:moveTo>
                  <a:pt x="2648470" y="0"/>
                </a:moveTo>
                <a:lnTo>
                  <a:pt x="2641342" y="1444"/>
                </a:lnTo>
                <a:lnTo>
                  <a:pt x="2635553" y="5381"/>
                </a:lnTo>
                <a:lnTo>
                  <a:pt x="2631666" y="11219"/>
                </a:lnTo>
                <a:lnTo>
                  <a:pt x="2630246" y="18364"/>
                </a:lnTo>
                <a:lnTo>
                  <a:pt x="2631666" y="25492"/>
                </a:lnTo>
                <a:lnTo>
                  <a:pt x="2635553" y="31281"/>
                </a:lnTo>
                <a:lnTo>
                  <a:pt x="2641342" y="35168"/>
                </a:lnTo>
                <a:lnTo>
                  <a:pt x="2648470" y="36588"/>
                </a:lnTo>
                <a:lnTo>
                  <a:pt x="2655615" y="35168"/>
                </a:lnTo>
                <a:lnTo>
                  <a:pt x="2661453" y="31281"/>
                </a:lnTo>
                <a:lnTo>
                  <a:pt x="2665390" y="25492"/>
                </a:lnTo>
                <a:lnTo>
                  <a:pt x="2666834" y="18364"/>
                </a:lnTo>
                <a:lnTo>
                  <a:pt x="2665390" y="11219"/>
                </a:lnTo>
                <a:lnTo>
                  <a:pt x="2661453" y="5381"/>
                </a:lnTo>
                <a:lnTo>
                  <a:pt x="2655615" y="1444"/>
                </a:lnTo>
                <a:lnTo>
                  <a:pt x="2648470" y="0"/>
                </a:lnTo>
                <a:close/>
              </a:path>
              <a:path w="4566920" h="36830">
                <a:moveTo>
                  <a:pt x="2721495" y="0"/>
                </a:moveTo>
                <a:lnTo>
                  <a:pt x="2714372" y="1444"/>
                </a:lnTo>
                <a:lnTo>
                  <a:pt x="2708582" y="5381"/>
                </a:lnTo>
                <a:lnTo>
                  <a:pt x="2704693" y="11219"/>
                </a:lnTo>
                <a:lnTo>
                  <a:pt x="2703271" y="18364"/>
                </a:lnTo>
                <a:lnTo>
                  <a:pt x="2704693" y="25492"/>
                </a:lnTo>
                <a:lnTo>
                  <a:pt x="2708582" y="31281"/>
                </a:lnTo>
                <a:lnTo>
                  <a:pt x="2714372" y="35168"/>
                </a:lnTo>
                <a:lnTo>
                  <a:pt x="2721495" y="36588"/>
                </a:lnTo>
                <a:lnTo>
                  <a:pt x="2728647" y="35168"/>
                </a:lnTo>
                <a:lnTo>
                  <a:pt x="2734489" y="31281"/>
                </a:lnTo>
                <a:lnTo>
                  <a:pt x="2738428" y="25492"/>
                </a:lnTo>
                <a:lnTo>
                  <a:pt x="2739872" y="18364"/>
                </a:lnTo>
                <a:lnTo>
                  <a:pt x="2738428" y="11219"/>
                </a:lnTo>
                <a:lnTo>
                  <a:pt x="2734489" y="5381"/>
                </a:lnTo>
                <a:lnTo>
                  <a:pt x="2728647" y="1444"/>
                </a:lnTo>
                <a:lnTo>
                  <a:pt x="2721495" y="0"/>
                </a:lnTo>
                <a:close/>
              </a:path>
              <a:path w="4566920" h="36830">
                <a:moveTo>
                  <a:pt x="2794533" y="0"/>
                </a:moveTo>
                <a:lnTo>
                  <a:pt x="2787412" y="1444"/>
                </a:lnTo>
                <a:lnTo>
                  <a:pt x="2781627" y="5381"/>
                </a:lnTo>
                <a:lnTo>
                  <a:pt x="2777742" y="11219"/>
                </a:lnTo>
                <a:lnTo>
                  <a:pt x="2776321" y="18364"/>
                </a:lnTo>
                <a:lnTo>
                  <a:pt x="2777742" y="25492"/>
                </a:lnTo>
                <a:lnTo>
                  <a:pt x="2781627" y="31281"/>
                </a:lnTo>
                <a:lnTo>
                  <a:pt x="2787412" y="35168"/>
                </a:lnTo>
                <a:lnTo>
                  <a:pt x="2794533" y="36588"/>
                </a:lnTo>
                <a:lnTo>
                  <a:pt x="2801683" y="35168"/>
                </a:lnTo>
                <a:lnTo>
                  <a:pt x="2807520" y="31281"/>
                </a:lnTo>
                <a:lnTo>
                  <a:pt x="2811455" y="25492"/>
                </a:lnTo>
                <a:lnTo>
                  <a:pt x="2812897" y="18364"/>
                </a:lnTo>
                <a:lnTo>
                  <a:pt x="2811455" y="11219"/>
                </a:lnTo>
                <a:lnTo>
                  <a:pt x="2807520" y="5381"/>
                </a:lnTo>
                <a:lnTo>
                  <a:pt x="2801683" y="1444"/>
                </a:lnTo>
                <a:lnTo>
                  <a:pt x="2794533" y="0"/>
                </a:lnTo>
                <a:close/>
              </a:path>
              <a:path w="4566920" h="36830">
                <a:moveTo>
                  <a:pt x="2867571" y="0"/>
                </a:moveTo>
                <a:lnTo>
                  <a:pt x="2860506" y="1444"/>
                </a:lnTo>
                <a:lnTo>
                  <a:pt x="2854710" y="5381"/>
                </a:lnTo>
                <a:lnTo>
                  <a:pt x="2850788" y="11219"/>
                </a:lnTo>
                <a:lnTo>
                  <a:pt x="2849346" y="18364"/>
                </a:lnTo>
                <a:lnTo>
                  <a:pt x="2850788" y="25492"/>
                </a:lnTo>
                <a:lnTo>
                  <a:pt x="2854710" y="31281"/>
                </a:lnTo>
                <a:lnTo>
                  <a:pt x="2860506" y="35168"/>
                </a:lnTo>
                <a:lnTo>
                  <a:pt x="2867571" y="36588"/>
                </a:lnTo>
                <a:lnTo>
                  <a:pt x="2874718" y="35168"/>
                </a:lnTo>
                <a:lnTo>
                  <a:pt x="2880560" y="31281"/>
                </a:lnTo>
                <a:lnTo>
                  <a:pt x="2884501" y="25492"/>
                </a:lnTo>
                <a:lnTo>
                  <a:pt x="2885948" y="18364"/>
                </a:lnTo>
                <a:lnTo>
                  <a:pt x="2884501" y="11219"/>
                </a:lnTo>
                <a:lnTo>
                  <a:pt x="2880560" y="5381"/>
                </a:lnTo>
                <a:lnTo>
                  <a:pt x="2874718" y="1444"/>
                </a:lnTo>
                <a:lnTo>
                  <a:pt x="2867571" y="0"/>
                </a:lnTo>
                <a:close/>
              </a:path>
              <a:path w="4566920" h="36830">
                <a:moveTo>
                  <a:pt x="2940748" y="0"/>
                </a:moveTo>
                <a:lnTo>
                  <a:pt x="2933603" y="1444"/>
                </a:lnTo>
                <a:lnTo>
                  <a:pt x="2927765" y="5381"/>
                </a:lnTo>
                <a:lnTo>
                  <a:pt x="2923828" y="11219"/>
                </a:lnTo>
                <a:lnTo>
                  <a:pt x="2922384" y="18364"/>
                </a:lnTo>
                <a:lnTo>
                  <a:pt x="2923828" y="25492"/>
                </a:lnTo>
                <a:lnTo>
                  <a:pt x="2927765" y="31281"/>
                </a:lnTo>
                <a:lnTo>
                  <a:pt x="2933603" y="35168"/>
                </a:lnTo>
                <a:lnTo>
                  <a:pt x="2940748" y="36588"/>
                </a:lnTo>
                <a:lnTo>
                  <a:pt x="2947807" y="35168"/>
                </a:lnTo>
                <a:lnTo>
                  <a:pt x="2953604" y="31281"/>
                </a:lnTo>
                <a:lnTo>
                  <a:pt x="2957529" y="25492"/>
                </a:lnTo>
                <a:lnTo>
                  <a:pt x="2958973" y="18364"/>
                </a:lnTo>
                <a:lnTo>
                  <a:pt x="2957529" y="11219"/>
                </a:lnTo>
                <a:lnTo>
                  <a:pt x="2953604" y="5381"/>
                </a:lnTo>
                <a:lnTo>
                  <a:pt x="2947807" y="1444"/>
                </a:lnTo>
                <a:lnTo>
                  <a:pt x="2940748" y="0"/>
                </a:lnTo>
                <a:close/>
              </a:path>
              <a:path w="4566920" h="36830">
                <a:moveTo>
                  <a:pt x="3013773" y="0"/>
                </a:moveTo>
                <a:lnTo>
                  <a:pt x="3006633" y="1444"/>
                </a:lnTo>
                <a:lnTo>
                  <a:pt x="3000795" y="5381"/>
                </a:lnTo>
                <a:lnTo>
                  <a:pt x="2996855" y="11219"/>
                </a:lnTo>
                <a:lnTo>
                  <a:pt x="2995409" y="18364"/>
                </a:lnTo>
                <a:lnTo>
                  <a:pt x="2996855" y="25492"/>
                </a:lnTo>
                <a:lnTo>
                  <a:pt x="3000795" y="31281"/>
                </a:lnTo>
                <a:lnTo>
                  <a:pt x="3006633" y="35168"/>
                </a:lnTo>
                <a:lnTo>
                  <a:pt x="3013773" y="36588"/>
                </a:lnTo>
                <a:lnTo>
                  <a:pt x="3020901" y="35168"/>
                </a:lnTo>
                <a:lnTo>
                  <a:pt x="3026690" y="31281"/>
                </a:lnTo>
                <a:lnTo>
                  <a:pt x="3030577" y="25492"/>
                </a:lnTo>
                <a:lnTo>
                  <a:pt x="3031998" y="18364"/>
                </a:lnTo>
                <a:lnTo>
                  <a:pt x="3030577" y="11219"/>
                </a:lnTo>
                <a:lnTo>
                  <a:pt x="3026690" y="5381"/>
                </a:lnTo>
                <a:lnTo>
                  <a:pt x="3020901" y="1444"/>
                </a:lnTo>
                <a:lnTo>
                  <a:pt x="3013773" y="0"/>
                </a:lnTo>
                <a:close/>
              </a:path>
              <a:path w="4566920" h="36830">
                <a:moveTo>
                  <a:pt x="3086823" y="0"/>
                </a:moveTo>
                <a:lnTo>
                  <a:pt x="3079671" y="1444"/>
                </a:lnTo>
                <a:lnTo>
                  <a:pt x="3073830" y="5381"/>
                </a:lnTo>
                <a:lnTo>
                  <a:pt x="3069891" y="11219"/>
                </a:lnTo>
                <a:lnTo>
                  <a:pt x="3068447" y="18364"/>
                </a:lnTo>
                <a:lnTo>
                  <a:pt x="3069891" y="25492"/>
                </a:lnTo>
                <a:lnTo>
                  <a:pt x="3073830" y="31281"/>
                </a:lnTo>
                <a:lnTo>
                  <a:pt x="3079671" y="35168"/>
                </a:lnTo>
                <a:lnTo>
                  <a:pt x="3086823" y="36588"/>
                </a:lnTo>
                <a:lnTo>
                  <a:pt x="3093968" y="35168"/>
                </a:lnTo>
                <a:lnTo>
                  <a:pt x="3099806" y="31281"/>
                </a:lnTo>
                <a:lnTo>
                  <a:pt x="3103743" y="25492"/>
                </a:lnTo>
                <a:lnTo>
                  <a:pt x="3105188" y="18364"/>
                </a:lnTo>
                <a:lnTo>
                  <a:pt x="3103743" y="11219"/>
                </a:lnTo>
                <a:lnTo>
                  <a:pt x="3099806" y="5381"/>
                </a:lnTo>
                <a:lnTo>
                  <a:pt x="3093968" y="1444"/>
                </a:lnTo>
                <a:lnTo>
                  <a:pt x="3086823" y="0"/>
                </a:lnTo>
                <a:close/>
              </a:path>
              <a:path w="4566920" h="36830">
                <a:moveTo>
                  <a:pt x="3159848" y="0"/>
                </a:moveTo>
                <a:lnTo>
                  <a:pt x="3152720" y="1444"/>
                </a:lnTo>
                <a:lnTo>
                  <a:pt x="3146931" y="5381"/>
                </a:lnTo>
                <a:lnTo>
                  <a:pt x="3143045" y="11219"/>
                </a:lnTo>
                <a:lnTo>
                  <a:pt x="3141624" y="18364"/>
                </a:lnTo>
                <a:lnTo>
                  <a:pt x="3143045" y="25492"/>
                </a:lnTo>
                <a:lnTo>
                  <a:pt x="3146931" y="31281"/>
                </a:lnTo>
                <a:lnTo>
                  <a:pt x="3152720" y="35168"/>
                </a:lnTo>
                <a:lnTo>
                  <a:pt x="3159848" y="36588"/>
                </a:lnTo>
                <a:lnTo>
                  <a:pt x="3166995" y="35168"/>
                </a:lnTo>
                <a:lnTo>
                  <a:pt x="3172837" y="31281"/>
                </a:lnTo>
                <a:lnTo>
                  <a:pt x="3176779" y="25492"/>
                </a:lnTo>
                <a:lnTo>
                  <a:pt x="3178225" y="18364"/>
                </a:lnTo>
                <a:lnTo>
                  <a:pt x="3176779" y="11219"/>
                </a:lnTo>
                <a:lnTo>
                  <a:pt x="3172837" y="5381"/>
                </a:lnTo>
                <a:lnTo>
                  <a:pt x="3166995" y="1444"/>
                </a:lnTo>
                <a:lnTo>
                  <a:pt x="3159848" y="0"/>
                </a:lnTo>
                <a:close/>
              </a:path>
              <a:path w="4566920" h="36830">
                <a:moveTo>
                  <a:pt x="3232886" y="0"/>
                </a:moveTo>
                <a:lnTo>
                  <a:pt x="3225820" y="1444"/>
                </a:lnTo>
                <a:lnTo>
                  <a:pt x="3220019" y="5381"/>
                </a:lnTo>
                <a:lnTo>
                  <a:pt x="3216093" y="11219"/>
                </a:lnTo>
                <a:lnTo>
                  <a:pt x="3214649" y="18364"/>
                </a:lnTo>
                <a:lnTo>
                  <a:pt x="3216093" y="25492"/>
                </a:lnTo>
                <a:lnTo>
                  <a:pt x="3220019" y="31281"/>
                </a:lnTo>
                <a:lnTo>
                  <a:pt x="3225820" y="35168"/>
                </a:lnTo>
                <a:lnTo>
                  <a:pt x="3232886" y="36588"/>
                </a:lnTo>
                <a:lnTo>
                  <a:pt x="3240031" y="35168"/>
                </a:lnTo>
                <a:lnTo>
                  <a:pt x="3245869" y="31281"/>
                </a:lnTo>
                <a:lnTo>
                  <a:pt x="3249806" y="25492"/>
                </a:lnTo>
                <a:lnTo>
                  <a:pt x="3251250" y="18364"/>
                </a:lnTo>
                <a:lnTo>
                  <a:pt x="3249806" y="11219"/>
                </a:lnTo>
                <a:lnTo>
                  <a:pt x="3245869" y="5381"/>
                </a:lnTo>
                <a:lnTo>
                  <a:pt x="3240031" y="1444"/>
                </a:lnTo>
                <a:lnTo>
                  <a:pt x="3232886" y="0"/>
                </a:lnTo>
                <a:close/>
              </a:path>
              <a:path w="4566920" h="36830">
                <a:moveTo>
                  <a:pt x="3306064" y="0"/>
                </a:moveTo>
                <a:lnTo>
                  <a:pt x="3298913" y="1444"/>
                </a:lnTo>
                <a:lnTo>
                  <a:pt x="3293076" y="5381"/>
                </a:lnTo>
                <a:lnTo>
                  <a:pt x="3289142" y="11219"/>
                </a:lnTo>
                <a:lnTo>
                  <a:pt x="3287699" y="18364"/>
                </a:lnTo>
                <a:lnTo>
                  <a:pt x="3289142" y="25492"/>
                </a:lnTo>
                <a:lnTo>
                  <a:pt x="3293076" y="31281"/>
                </a:lnTo>
                <a:lnTo>
                  <a:pt x="3298913" y="35168"/>
                </a:lnTo>
                <a:lnTo>
                  <a:pt x="3306064" y="36588"/>
                </a:lnTo>
                <a:lnTo>
                  <a:pt x="3313126" y="35168"/>
                </a:lnTo>
                <a:lnTo>
                  <a:pt x="3318917" y="31281"/>
                </a:lnTo>
                <a:lnTo>
                  <a:pt x="3322835" y="25492"/>
                </a:lnTo>
                <a:lnTo>
                  <a:pt x="3324275" y="18364"/>
                </a:lnTo>
                <a:lnTo>
                  <a:pt x="3322835" y="11219"/>
                </a:lnTo>
                <a:lnTo>
                  <a:pt x="3318917" y="5381"/>
                </a:lnTo>
                <a:lnTo>
                  <a:pt x="3313126" y="1444"/>
                </a:lnTo>
                <a:lnTo>
                  <a:pt x="3306064" y="0"/>
                </a:lnTo>
                <a:close/>
              </a:path>
              <a:path w="4566920" h="36830">
                <a:moveTo>
                  <a:pt x="3379101" y="0"/>
                </a:moveTo>
                <a:lnTo>
                  <a:pt x="3371949" y="1444"/>
                </a:lnTo>
                <a:lnTo>
                  <a:pt x="3366108" y="5381"/>
                </a:lnTo>
                <a:lnTo>
                  <a:pt x="3362169" y="11219"/>
                </a:lnTo>
                <a:lnTo>
                  <a:pt x="3360724" y="18364"/>
                </a:lnTo>
                <a:lnTo>
                  <a:pt x="3362169" y="25492"/>
                </a:lnTo>
                <a:lnTo>
                  <a:pt x="3366108" y="31281"/>
                </a:lnTo>
                <a:lnTo>
                  <a:pt x="3371949" y="35168"/>
                </a:lnTo>
                <a:lnTo>
                  <a:pt x="3379101" y="36588"/>
                </a:lnTo>
                <a:lnTo>
                  <a:pt x="3386230" y="35168"/>
                </a:lnTo>
                <a:lnTo>
                  <a:pt x="3392019" y="31281"/>
                </a:lnTo>
                <a:lnTo>
                  <a:pt x="3395905" y="25492"/>
                </a:lnTo>
                <a:lnTo>
                  <a:pt x="3397326" y="18364"/>
                </a:lnTo>
                <a:lnTo>
                  <a:pt x="3395905" y="11219"/>
                </a:lnTo>
                <a:lnTo>
                  <a:pt x="3392019" y="5381"/>
                </a:lnTo>
                <a:lnTo>
                  <a:pt x="3386230" y="1444"/>
                </a:lnTo>
                <a:lnTo>
                  <a:pt x="3379101" y="0"/>
                </a:lnTo>
                <a:close/>
              </a:path>
              <a:path w="4566920" h="36830">
                <a:moveTo>
                  <a:pt x="3452126" y="0"/>
                </a:moveTo>
                <a:lnTo>
                  <a:pt x="3444981" y="1444"/>
                </a:lnTo>
                <a:lnTo>
                  <a:pt x="3439144" y="5381"/>
                </a:lnTo>
                <a:lnTo>
                  <a:pt x="3435206" y="11219"/>
                </a:lnTo>
                <a:lnTo>
                  <a:pt x="3433762" y="18364"/>
                </a:lnTo>
                <a:lnTo>
                  <a:pt x="3435206" y="25492"/>
                </a:lnTo>
                <a:lnTo>
                  <a:pt x="3439144" y="31281"/>
                </a:lnTo>
                <a:lnTo>
                  <a:pt x="3444981" y="35168"/>
                </a:lnTo>
                <a:lnTo>
                  <a:pt x="3452126" y="36588"/>
                </a:lnTo>
                <a:lnTo>
                  <a:pt x="3459276" y="35168"/>
                </a:lnTo>
                <a:lnTo>
                  <a:pt x="3465114" y="31281"/>
                </a:lnTo>
                <a:lnTo>
                  <a:pt x="3469048" y="25492"/>
                </a:lnTo>
                <a:lnTo>
                  <a:pt x="3470490" y="18364"/>
                </a:lnTo>
                <a:lnTo>
                  <a:pt x="3469048" y="11219"/>
                </a:lnTo>
                <a:lnTo>
                  <a:pt x="3465114" y="5381"/>
                </a:lnTo>
                <a:lnTo>
                  <a:pt x="3459276" y="1444"/>
                </a:lnTo>
                <a:lnTo>
                  <a:pt x="3452126" y="0"/>
                </a:lnTo>
                <a:close/>
              </a:path>
              <a:path w="4566920" h="36830">
                <a:moveTo>
                  <a:pt x="3525177" y="0"/>
                </a:moveTo>
                <a:lnTo>
                  <a:pt x="3518024" y="1444"/>
                </a:lnTo>
                <a:lnTo>
                  <a:pt x="3512183" y="5381"/>
                </a:lnTo>
                <a:lnTo>
                  <a:pt x="3508244" y="11219"/>
                </a:lnTo>
                <a:lnTo>
                  <a:pt x="3506800" y="18364"/>
                </a:lnTo>
                <a:lnTo>
                  <a:pt x="3508244" y="25492"/>
                </a:lnTo>
                <a:lnTo>
                  <a:pt x="3512183" y="31281"/>
                </a:lnTo>
                <a:lnTo>
                  <a:pt x="3518024" y="35168"/>
                </a:lnTo>
                <a:lnTo>
                  <a:pt x="3525177" y="36588"/>
                </a:lnTo>
                <a:lnTo>
                  <a:pt x="3532316" y="35168"/>
                </a:lnTo>
                <a:lnTo>
                  <a:pt x="3538154" y="31281"/>
                </a:lnTo>
                <a:lnTo>
                  <a:pt x="3542095" y="25492"/>
                </a:lnTo>
                <a:lnTo>
                  <a:pt x="3543541" y="18364"/>
                </a:lnTo>
                <a:lnTo>
                  <a:pt x="3542095" y="11219"/>
                </a:lnTo>
                <a:lnTo>
                  <a:pt x="3538154" y="5381"/>
                </a:lnTo>
                <a:lnTo>
                  <a:pt x="3532316" y="1444"/>
                </a:lnTo>
                <a:lnTo>
                  <a:pt x="3525177" y="0"/>
                </a:lnTo>
                <a:close/>
              </a:path>
              <a:path w="4566920" h="36830">
                <a:moveTo>
                  <a:pt x="3598202" y="0"/>
                </a:moveTo>
                <a:lnTo>
                  <a:pt x="3591137" y="1444"/>
                </a:lnTo>
                <a:lnTo>
                  <a:pt x="3585341" y="5381"/>
                </a:lnTo>
                <a:lnTo>
                  <a:pt x="3581419" y="11219"/>
                </a:lnTo>
                <a:lnTo>
                  <a:pt x="3579977" y="18364"/>
                </a:lnTo>
                <a:lnTo>
                  <a:pt x="3581419" y="25492"/>
                </a:lnTo>
                <a:lnTo>
                  <a:pt x="3585341" y="31281"/>
                </a:lnTo>
                <a:lnTo>
                  <a:pt x="3591137" y="35168"/>
                </a:lnTo>
                <a:lnTo>
                  <a:pt x="3598202" y="36588"/>
                </a:lnTo>
                <a:lnTo>
                  <a:pt x="3605347" y="35168"/>
                </a:lnTo>
                <a:lnTo>
                  <a:pt x="3611184" y="31281"/>
                </a:lnTo>
                <a:lnTo>
                  <a:pt x="3615122" y="25492"/>
                </a:lnTo>
                <a:lnTo>
                  <a:pt x="3616566" y="18364"/>
                </a:lnTo>
                <a:lnTo>
                  <a:pt x="3615122" y="11219"/>
                </a:lnTo>
                <a:lnTo>
                  <a:pt x="3611184" y="5381"/>
                </a:lnTo>
                <a:lnTo>
                  <a:pt x="3605347" y="1444"/>
                </a:lnTo>
                <a:lnTo>
                  <a:pt x="3598202" y="0"/>
                </a:lnTo>
                <a:close/>
              </a:path>
              <a:path w="4566920" h="36830">
                <a:moveTo>
                  <a:pt x="3671379" y="0"/>
                </a:moveTo>
                <a:lnTo>
                  <a:pt x="3664232" y="1444"/>
                </a:lnTo>
                <a:lnTo>
                  <a:pt x="3658390" y="5381"/>
                </a:lnTo>
                <a:lnTo>
                  <a:pt x="3654448" y="11219"/>
                </a:lnTo>
                <a:lnTo>
                  <a:pt x="3653002" y="18364"/>
                </a:lnTo>
                <a:lnTo>
                  <a:pt x="3654448" y="25492"/>
                </a:lnTo>
                <a:lnTo>
                  <a:pt x="3658390" y="31281"/>
                </a:lnTo>
                <a:lnTo>
                  <a:pt x="3664232" y="35168"/>
                </a:lnTo>
                <a:lnTo>
                  <a:pt x="3671379" y="36588"/>
                </a:lnTo>
                <a:lnTo>
                  <a:pt x="3678443" y="35168"/>
                </a:lnTo>
                <a:lnTo>
                  <a:pt x="3684239" y="31281"/>
                </a:lnTo>
                <a:lnTo>
                  <a:pt x="3688161" y="25492"/>
                </a:lnTo>
                <a:lnTo>
                  <a:pt x="3689604" y="18364"/>
                </a:lnTo>
                <a:lnTo>
                  <a:pt x="3688161" y="11219"/>
                </a:lnTo>
                <a:lnTo>
                  <a:pt x="3684239" y="5381"/>
                </a:lnTo>
                <a:lnTo>
                  <a:pt x="3678443" y="1444"/>
                </a:lnTo>
                <a:lnTo>
                  <a:pt x="3671379" y="0"/>
                </a:lnTo>
                <a:close/>
              </a:path>
              <a:path w="4566920" h="36830">
                <a:moveTo>
                  <a:pt x="3744417" y="0"/>
                </a:moveTo>
                <a:lnTo>
                  <a:pt x="3737266" y="1444"/>
                </a:lnTo>
                <a:lnTo>
                  <a:pt x="3731429" y="5381"/>
                </a:lnTo>
                <a:lnTo>
                  <a:pt x="3727495" y="11219"/>
                </a:lnTo>
                <a:lnTo>
                  <a:pt x="3726053" y="18364"/>
                </a:lnTo>
                <a:lnTo>
                  <a:pt x="3727495" y="25492"/>
                </a:lnTo>
                <a:lnTo>
                  <a:pt x="3731429" y="31281"/>
                </a:lnTo>
                <a:lnTo>
                  <a:pt x="3737266" y="35168"/>
                </a:lnTo>
                <a:lnTo>
                  <a:pt x="3744417" y="36588"/>
                </a:lnTo>
                <a:lnTo>
                  <a:pt x="3751538" y="35168"/>
                </a:lnTo>
                <a:lnTo>
                  <a:pt x="3757323" y="31281"/>
                </a:lnTo>
                <a:lnTo>
                  <a:pt x="3761208" y="25492"/>
                </a:lnTo>
                <a:lnTo>
                  <a:pt x="3762629" y="18364"/>
                </a:lnTo>
                <a:lnTo>
                  <a:pt x="3761208" y="11219"/>
                </a:lnTo>
                <a:lnTo>
                  <a:pt x="3757323" y="5381"/>
                </a:lnTo>
                <a:lnTo>
                  <a:pt x="3751538" y="1444"/>
                </a:lnTo>
                <a:lnTo>
                  <a:pt x="3744417" y="0"/>
                </a:lnTo>
                <a:close/>
              </a:path>
              <a:path w="4566920" h="36830">
                <a:moveTo>
                  <a:pt x="3817442" y="0"/>
                </a:moveTo>
                <a:lnTo>
                  <a:pt x="3810297" y="1444"/>
                </a:lnTo>
                <a:lnTo>
                  <a:pt x="3804459" y="5381"/>
                </a:lnTo>
                <a:lnTo>
                  <a:pt x="3800522" y="11219"/>
                </a:lnTo>
                <a:lnTo>
                  <a:pt x="3799078" y="18364"/>
                </a:lnTo>
                <a:lnTo>
                  <a:pt x="3800522" y="25492"/>
                </a:lnTo>
                <a:lnTo>
                  <a:pt x="3804459" y="31281"/>
                </a:lnTo>
                <a:lnTo>
                  <a:pt x="3810297" y="35168"/>
                </a:lnTo>
                <a:lnTo>
                  <a:pt x="3817442" y="36588"/>
                </a:lnTo>
                <a:lnTo>
                  <a:pt x="3824567" y="35168"/>
                </a:lnTo>
                <a:lnTo>
                  <a:pt x="3830361" y="31281"/>
                </a:lnTo>
                <a:lnTo>
                  <a:pt x="3834255" y="25492"/>
                </a:lnTo>
                <a:lnTo>
                  <a:pt x="3835679" y="18364"/>
                </a:lnTo>
                <a:lnTo>
                  <a:pt x="3834255" y="11219"/>
                </a:lnTo>
                <a:lnTo>
                  <a:pt x="3830361" y="5381"/>
                </a:lnTo>
                <a:lnTo>
                  <a:pt x="3824567" y="1444"/>
                </a:lnTo>
                <a:lnTo>
                  <a:pt x="3817442" y="0"/>
                </a:lnTo>
                <a:close/>
              </a:path>
              <a:path w="4566920" h="36830">
                <a:moveTo>
                  <a:pt x="3890479" y="0"/>
                </a:moveTo>
                <a:lnTo>
                  <a:pt x="3883334" y="1444"/>
                </a:lnTo>
                <a:lnTo>
                  <a:pt x="3877497" y="5381"/>
                </a:lnTo>
                <a:lnTo>
                  <a:pt x="3873559" y="11219"/>
                </a:lnTo>
                <a:lnTo>
                  <a:pt x="3872115" y="18364"/>
                </a:lnTo>
                <a:lnTo>
                  <a:pt x="3873559" y="25492"/>
                </a:lnTo>
                <a:lnTo>
                  <a:pt x="3877497" y="31281"/>
                </a:lnTo>
                <a:lnTo>
                  <a:pt x="3883334" y="35168"/>
                </a:lnTo>
                <a:lnTo>
                  <a:pt x="3890479" y="36588"/>
                </a:lnTo>
                <a:lnTo>
                  <a:pt x="3897630" y="35168"/>
                </a:lnTo>
                <a:lnTo>
                  <a:pt x="3903467" y="31281"/>
                </a:lnTo>
                <a:lnTo>
                  <a:pt x="3907401" y="25492"/>
                </a:lnTo>
                <a:lnTo>
                  <a:pt x="3908844" y="18364"/>
                </a:lnTo>
                <a:lnTo>
                  <a:pt x="3907401" y="11219"/>
                </a:lnTo>
                <a:lnTo>
                  <a:pt x="3903467" y="5381"/>
                </a:lnTo>
                <a:lnTo>
                  <a:pt x="3897630" y="1444"/>
                </a:lnTo>
                <a:lnTo>
                  <a:pt x="3890479" y="0"/>
                </a:lnTo>
                <a:close/>
              </a:path>
              <a:path w="4566920" h="36830">
                <a:moveTo>
                  <a:pt x="3963504" y="0"/>
                </a:moveTo>
                <a:lnTo>
                  <a:pt x="3956383" y="1444"/>
                </a:lnTo>
                <a:lnTo>
                  <a:pt x="3950598" y="5381"/>
                </a:lnTo>
                <a:lnTo>
                  <a:pt x="3946713" y="11219"/>
                </a:lnTo>
                <a:lnTo>
                  <a:pt x="3945293" y="18364"/>
                </a:lnTo>
                <a:lnTo>
                  <a:pt x="3946713" y="25492"/>
                </a:lnTo>
                <a:lnTo>
                  <a:pt x="3950598" y="31281"/>
                </a:lnTo>
                <a:lnTo>
                  <a:pt x="3956383" y="35168"/>
                </a:lnTo>
                <a:lnTo>
                  <a:pt x="3963504" y="36588"/>
                </a:lnTo>
                <a:lnTo>
                  <a:pt x="3970657" y="35168"/>
                </a:lnTo>
                <a:lnTo>
                  <a:pt x="3976498" y="31281"/>
                </a:lnTo>
                <a:lnTo>
                  <a:pt x="3980437" y="25492"/>
                </a:lnTo>
                <a:lnTo>
                  <a:pt x="3981881" y="18364"/>
                </a:lnTo>
                <a:lnTo>
                  <a:pt x="3980437" y="11219"/>
                </a:lnTo>
                <a:lnTo>
                  <a:pt x="3976498" y="5381"/>
                </a:lnTo>
                <a:lnTo>
                  <a:pt x="3970657" y="1444"/>
                </a:lnTo>
                <a:lnTo>
                  <a:pt x="3963504" y="0"/>
                </a:lnTo>
                <a:close/>
              </a:path>
              <a:path w="4566920" h="36830">
                <a:moveTo>
                  <a:pt x="4036555" y="0"/>
                </a:moveTo>
                <a:lnTo>
                  <a:pt x="4029485" y="1444"/>
                </a:lnTo>
                <a:lnTo>
                  <a:pt x="4023690" y="5381"/>
                </a:lnTo>
                <a:lnTo>
                  <a:pt x="4019771" y="11219"/>
                </a:lnTo>
                <a:lnTo>
                  <a:pt x="4018330" y="18364"/>
                </a:lnTo>
                <a:lnTo>
                  <a:pt x="4019771" y="25492"/>
                </a:lnTo>
                <a:lnTo>
                  <a:pt x="4023690" y="31281"/>
                </a:lnTo>
                <a:lnTo>
                  <a:pt x="4029485" y="35168"/>
                </a:lnTo>
                <a:lnTo>
                  <a:pt x="4036555" y="36588"/>
                </a:lnTo>
                <a:lnTo>
                  <a:pt x="4043694" y="35168"/>
                </a:lnTo>
                <a:lnTo>
                  <a:pt x="4049533" y="31281"/>
                </a:lnTo>
                <a:lnTo>
                  <a:pt x="4053473" y="25492"/>
                </a:lnTo>
                <a:lnTo>
                  <a:pt x="4054919" y="18364"/>
                </a:lnTo>
                <a:lnTo>
                  <a:pt x="4053473" y="11219"/>
                </a:lnTo>
                <a:lnTo>
                  <a:pt x="4049533" y="5381"/>
                </a:lnTo>
                <a:lnTo>
                  <a:pt x="4043694" y="1444"/>
                </a:lnTo>
                <a:lnTo>
                  <a:pt x="4036555" y="0"/>
                </a:lnTo>
                <a:close/>
              </a:path>
              <a:path w="4566920" h="36830">
                <a:moveTo>
                  <a:pt x="4109720" y="0"/>
                </a:moveTo>
                <a:lnTo>
                  <a:pt x="4102580" y="1444"/>
                </a:lnTo>
                <a:lnTo>
                  <a:pt x="4096742" y="5381"/>
                </a:lnTo>
                <a:lnTo>
                  <a:pt x="4092801" y="11219"/>
                </a:lnTo>
                <a:lnTo>
                  <a:pt x="4091355" y="18364"/>
                </a:lnTo>
                <a:lnTo>
                  <a:pt x="4092801" y="25492"/>
                </a:lnTo>
                <a:lnTo>
                  <a:pt x="4096742" y="31281"/>
                </a:lnTo>
                <a:lnTo>
                  <a:pt x="4102580" y="35168"/>
                </a:lnTo>
                <a:lnTo>
                  <a:pt x="4109720" y="36588"/>
                </a:lnTo>
                <a:lnTo>
                  <a:pt x="4116789" y="35168"/>
                </a:lnTo>
                <a:lnTo>
                  <a:pt x="4122585" y="31281"/>
                </a:lnTo>
                <a:lnTo>
                  <a:pt x="4126504" y="25492"/>
                </a:lnTo>
                <a:lnTo>
                  <a:pt x="4127944" y="18364"/>
                </a:lnTo>
                <a:lnTo>
                  <a:pt x="4126504" y="11219"/>
                </a:lnTo>
                <a:lnTo>
                  <a:pt x="4122585" y="5381"/>
                </a:lnTo>
                <a:lnTo>
                  <a:pt x="4116789" y="1444"/>
                </a:lnTo>
                <a:lnTo>
                  <a:pt x="4109720" y="0"/>
                </a:lnTo>
                <a:close/>
              </a:path>
              <a:path w="4566920" h="36830">
                <a:moveTo>
                  <a:pt x="4182770" y="0"/>
                </a:moveTo>
                <a:lnTo>
                  <a:pt x="4175620" y="1444"/>
                </a:lnTo>
                <a:lnTo>
                  <a:pt x="4169783" y="5381"/>
                </a:lnTo>
                <a:lnTo>
                  <a:pt x="4165848" y="11219"/>
                </a:lnTo>
                <a:lnTo>
                  <a:pt x="4164406" y="18364"/>
                </a:lnTo>
                <a:lnTo>
                  <a:pt x="4165848" y="25492"/>
                </a:lnTo>
                <a:lnTo>
                  <a:pt x="4169783" y="31281"/>
                </a:lnTo>
                <a:lnTo>
                  <a:pt x="4175620" y="35168"/>
                </a:lnTo>
                <a:lnTo>
                  <a:pt x="4182770" y="36588"/>
                </a:lnTo>
                <a:lnTo>
                  <a:pt x="4189891" y="35168"/>
                </a:lnTo>
                <a:lnTo>
                  <a:pt x="4195676" y="31281"/>
                </a:lnTo>
                <a:lnTo>
                  <a:pt x="4199561" y="25492"/>
                </a:lnTo>
                <a:lnTo>
                  <a:pt x="4200982" y="18364"/>
                </a:lnTo>
                <a:lnTo>
                  <a:pt x="4199561" y="11219"/>
                </a:lnTo>
                <a:lnTo>
                  <a:pt x="4195676" y="5381"/>
                </a:lnTo>
                <a:lnTo>
                  <a:pt x="4189891" y="1444"/>
                </a:lnTo>
                <a:lnTo>
                  <a:pt x="4182770" y="0"/>
                </a:lnTo>
                <a:close/>
              </a:path>
              <a:path w="4566920" h="36830">
                <a:moveTo>
                  <a:pt x="4255795" y="0"/>
                </a:moveTo>
                <a:lnTo>
                  <a:pt x="4248645" y="1444"/>
                </a:lnTo>
                <a:lnTo>
                  <a:pt x="4242808" y="5381"/>
                </a:lnTo>
                <a:lnTo>
                  <a:pt x="4238873" y="11219"/>
                </a:lnTo>
                <a:lnTo>
                  <a:pt x="4237431" y="18364"/>
                </a:lnTo>
                <a:lnTo>
                  <a:pt x="4238873" y="25492"/>
                </a:lnTo>
                <a:lnTo>
                  <a:pt x="4242808" y="31281"/>
                </a:lnTo>
                <a:lnTo>
                  <a:pt x="4248645" y="35168"/>
                </a:lnTo>
                <a:lnTo>
                  <a:pt x="4255795" y="36588"/>
                </a:lnTo>
                <a:lnTo>
                  <a:pt x="4262918" y="35168"/>
                </a:lnTo>
                <a:lnTo>
                  <a:pt x="4268708" y="31281"/>
                </a:lnTo>
                <a:lnTo>
                  <a:pt x="4272597" y="25492"/>
                </a:lnTo>
                <a:lnTo>
                  <a:pt x="4274019" y="18364"/>
                </a:lnTo>
                <a:lnTo>
                  <a:pt x="4272597" y="11219"/>
                </a:lnTo>
                <a:lnTo>
                  <a:pt x="4268708" y="5381"/>
                </a:lnTo>
                <a:lnTo>
                  <a:pt x="4262918" y="1444"/>
                </a:lnTo>
                <a:lnTo>
                  <a:pt x="4255795" y="0"/>
                </a:lnTo>
                <a:close/>
              </a:path>
              <a:path w="4566920" h="36830">
                <a:moveTo>
                  <a:pt x="4328833" y="0"/>
                </a:moveTo>
                <a:lnTo>
                  <a:pt x="4321709" y="1444"/>
                </a:lnTo>
                <a:lnTo>
                  <a:pt x="4315920" y="5381"/>
                </a:lnTo>
                <a:lnTo>
                  <a:pt x="4312031" y="11219"/>
                </a:lnTo>
                <a:lnTo>
                  <a:pt x="4310608" y="18364"/>
                </a:lnTo>
                <a:lnTo>
                  <a:pt x="4312031" y="25492"/>
                </a:lnTo>
                <a:lnTo>
                  <a:pt x="4315920" y="31281"/>
                </a:lnTo>
                <a:lnTo>
                  <a:pt x="4321709" y="35168"/>
                </a:lnTo>
                <a:lnTo>
                  <a:pt x="4328833" y="36588"/>
                </a:lnTo>
                <a:lnTo>
                  <a:pt x="4335983" y="35168"/>
                </a:lnTo>
                <a:lnTo>
                  <a:pt x="4341820" y="31281"/>
                </a:lnTo>
                <a:lnTo>
                  <a:pt x="4345754" y="25492"/>
                </a:lnTo>
                <a:lnTo>
                  <a:pt x="4347197" y="18364"/>
                </a:lnTo>
                <a:lnTo>
                  <a:pt x="4345754" y="11219"/>
                </a:lnTo>
                <a:lnTo>
                  <a:pt x="4341820" y="5381"/>
                </a:lnTo>
                <a:lnTo>
                  <a:pt x="4335983" y="1444"/>
                </a:lnTo>
                <a:lnTo>
                  <a:pt x="4328833" y="0"/>
                </a:lnTo>
                <a:close/>
              </a:path>
              <a:path w="4566920" h="36830">
                <a:moveTo>
                  <a:pt x="4401858" y="0"/>
                </a:moveTo>
                <a:lnTo>
                  <a:pt x="4394736" y="1444"/>
                </a:lnTo>
                <a:lnTo>
                  <a:pt x="4388951" y="5381"/>
                </a:lnTo>
                <a:lnTo>
                  <a:pt x="4385066" y="11219"/>
                </a:lnTo>
                <a:lnTo>
                  <a:pt x="4383646" y="18364"/>
                </a:lnTo>
                <a:lnTo>
                  <a:pt x="4385066" y="25492"/>
                </a:lnTo>
                <a:lnTo>
                  <a:pt x="4388951" y="31281"/>
                </a:lnTo>
                <a:lnTo>
                  <a:pt x="4394736" y="35168"/>
                </a:lnTo>
                <a:lnTo>
                  <a:pt x="4401858" y="36588"/>
                </a:lnTo>
                <a:lnTo>
                  <a:pt x="4409008" y="35168"/>
                </a:lnTo>
                <a:lnTo>
                  <a:pt x="4414845" y="31281"/>
                </a:lnTo>
                <a:lnTo>
                  <a:pt x="4418779" y="25492"/>
                </a:lnTo>
                <a:lnTo>
                  <a:pt x="4420222" y="18364"/>
                </a:lnTo>
                <a:lnTo>
                  <a:pt x="4418779" y="11219"/>
                </a:lnTo>
                <a:lnTo>
                  <a:pt x="4414845" y="5381"/>
                </a:lnTo>
                <a:lnTo>
                  <a:pt x="4409008" y="1444"/>
                </a:lnTo>
                <a:lnTo>
                  <a:pt x="4401858" y="0"/>
                </a:lnTo>
                <a:close/>
              </a:path>
              <a:path w="4566920" h="36830">
                <a:moveTo>
                  <a:pt x="4474895" y="0"/>
                </a:moveTo>
                <a:lnTo>
                  <a:pt x="4467831" y="1444"/>
                </a:lnTo>
                <a:lnTo>
                  <a:pt x="4462035" y="5381"/>
                </a:lnTo>
                <a:lnTo>
                  <a:pt x="4458113" y="11219"/>
                </a:lnTo>
                <a:lnTo>
                  <a:pt x="4456671" y="18364"/>
                </a:lnTo>
                <a:lnTo>
                  <a:pt x="4458113" y="25492"/>
                </a:lnTo>
                <a:lnTo>
                  <a:pt x="4462035" y="31281"/>
                </a:lnTo>
                <a:lnTo>
                  <a:pt x="4467831" y="35168"/>
                </a:lnTo>
                <a:lnTo>
                  <a:pt x="4474895" y="36588"/>
                </a:lnTo>
                <a:lnTo>
                  <a:pt x="4482042" y="35168"/>
                </a:lnTo>
                <a:lnTo>
                  <a:pt x="4487884" y="31281"/>
                </a:lnTo>
                <a:lnTo>
                  <a:pt x="4491826" y="25492"/>
                </a:lnTo>
                <a:lnTo>
                  <a:pt x="4493272" y="18364"/>
                </a:lnTo>
                <a:lnTo>
                  <a:pt x="4491826" y="11219"/>
                </a:lnTo>
                <a:lnTo>
                  <a:pt x="4487884" y="5381"/>
                </a:lnTo>
                <a:lnTo>
                  <a:pt x="4482042" y="1444"/>
                </a:lnTo>
                <a:lnTo>
                  <a:pt x="4474895" y="0"/>
                </a:lnTo>
                <a:close/>
              </a:path>
              <a:path w="4566920" h="36830">
                <a:moveTo>
                  <a:pt x="4548073" y="0"/>
                </a:moveTo>
                <a:lnTo>
                  <a:pt x="4540928" y="1444"/>
                </a:lnTo>
                <a:lnTo>
                  <a:pt x="4535090" y="5381"/>
                </a:lnTo>
                <a:lnTo>
                  <a:pt x="4531153" y="11219"/>
                </a:lnTo>
                <a:lnTo>
                  <a:pt x="4529709" y="18364"/>
                </a:lnTo>
                <a:lnTo>
                  <a:pt x="4531153" y="25492"/>
                </a:lnTo>
                <a:lnTo>
                  <a:pt x="4535090" y="31281"/>
                </a:lnTo>
                <a:lnTo>
                  <a:pt x="4540928" y="35168"/>
                </a:lnTo>
                <a:lnTo>
                  <a:pt x="4548073" y="36588"/>
                </a:lnTo>
                <a:lnTo>
                  <a:pt x="4555142" y="35168"/>
                </a:lnTo>
                <a:lnTo>
                  <a:pt x="4560938" y="31281"/>
                </a:lnTo>
                <a:lnTo>
                  <a:pt x="4564857" y="25492"/>
                </a:lnTo>
                <a:lnTo>
                  <a:pt x="4566297" y="18364"/>
                </a:lnTo>
                <a:lnTo>
                  <a:pt x="4564857" y="11219"/>
                </a:lnTo>
                <a:lnTo>
                  <a:pt x="4560938" y="5381"/>
                </a:lnTo>
                <a:lnTo>
                  <a:pt x="4555142" y="1444"/>
                </a:lnTo>
                <a:lnTo>
                  <a:pt x="4548073" y="0"/>
                </a:lnTo>
                <a:close/>
              </a:path>
            </a:pathLst>
          </a:custGeom>
          <a:solidFill>
            <a:srgbClr val="009E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44053" y="3604017"/>
            <a:ext cx="6318885" cy="24942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recursos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presupuestarios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este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distribuyen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entre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Departamento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Desarrollo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Económico,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Sostenibilidad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Medio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Ambiente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resto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Departamentos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Gobierno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Vasco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son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responsables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ejecución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distintas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acciones.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concreto,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presupuesto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global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vinculado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alcance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periodo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2024-2030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aproximadamente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45</a:t>
            </a:r>
            <a:r>
              <a:rPr sz="1800" b="1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millones</a:t>
            </a:r>
            <a:r>
              <a:rPr sz="1800" b="1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b="1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euros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se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corresponde</a:t>
            </a:r>
            <a:r>
              <a:rPr sz="1800" spc="-4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</a:t>
            </a:r>
            <a:r>
              <a:rPr sz="1800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todas</a:t>
            </a:r>
            <a:r>
              <a:rPr sz="1800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</a:t>
            </a:r>
            <a:r>
              <a:rPr sz="1800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partidas</a:t>
            </a:r>
            <a:r>
              <a:rPr sz="1800" spc="-4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asignadas</a:t>
            </a:r>
            <a:r>
              <a:rPr sz="1800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sz="1800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</a:t>
            </a:r>
            <a:r>
              <a:rPr sz="1800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líneas</a:t>
            </a:r>
            <a:r>
              <a:rPr sz="1800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actuación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Plan;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y,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concreto,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millones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euros corresponden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al</a:t>
            </a:r>
            <a:r>
              <a:rPr sz="1800" spc="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2024.</a:t>
            </a:r>
            <a:endParaRPr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7284301" y="3823837"/>
            <a:ext cx="2725420" cy="2918460"/>
            <a:chOff x="7284301" y="3823837"/>
            <a:chExt cx="2725420" cy="2918460"/>
          </a:xfrm>
        </p:grpSpPr>
        <p:sp>
          <p:nvSpPr>
            <p:cNvPr id="9" name="object 9"/>
            <p:cNvSpPr/>
            <p:nvPr/>
          </p:nvSpPr>
          <p:spPr>
            <a:xfrm>
              <a:off x="7284301" y="4356891"/>
              <a:ext cx="2385060" cy="2385060"/>
            </a:xfrm>
            <a:custGeom>
              <a:avLst/>
              <a:gdLst/>
              <a:ahLst/>
              <a:cxnLst/>
              <a:rect l="l" t="t" r="r" b="b"/>
              <a:pathLst>
                <a:path w="2385059" h="2385059">
                  <a:moveTo>
                    <a:pt x="409194" y="0"/>
                  </a:moveTo>
                  <a:lnTo>
                    <a:pt x="375804" y="34534"/>
                  </a:lnTo>
                  <a:lnTo>
                    <a:pt x="343836" y="69915"/>
                  </a:lnTo>
                  <a:lnTo>
                    <a:pt x="313289" y="106105"/>
                  </a:lnTo>
                  <a:lnTo>
                    <a:pt x="284162" y="143067"/>
                  </a:lnTo>
                  <a:lnTo>
                    <a:pt x="256456" y="180765"/>
                  </a:lnTo>
                  <a:lnTo>
                    <a:pt x="230171" y="219162"/>
                  </a:lnTo>
                  <a:lnTo>
                    <a:pt x="205307" y="258221"/>
                  </a:lnTo>
                  <a:lnTo>
                    <a:pt x="181864" y="297906"/>
                  </a:lnTo>
                  <a:lnTo>
                    <a:pt x="159841" y="338179"/>
                  </a:lnTo>
                  <a:lnTo>
                    <a:pt x="139239" y="379003"/>
                  </a:lnTo>
                  <a:lnTo>
                    <a:pt x="120058" y="420343"/>
                  </a:lnTo>
                  <a:lnTo>
                    <a:pt x="102298" y="462161"/>
                  </a:lnTo>
                  <a:lnTo>
                    <a:pt x="85959" y="504420"/>
                  </a:lnTo>
                  <a:lnTo>
                    <a:pt x="71040" y="547084"/>
                  </a:lnTo>
                  <a:lnTo>
                    <a:pt x="57542" y="590115"/>
                  </a:lnTo>
                  <a:lnTo>
                    <a:pt x="45466" y="633478"/>
                  </a:lnTo>
                  <a:lnTo>
                    <a:pt x="34809" y="677135"/>
                  </a:lnTo>
                  <a:lnTo>
                    <a:pt x="25574" y="721049"/>
                  </a:lnTo>
                  <a:lnTo>
                    <a:pt x="17760" y="765184"/>
                  </a:lnTo>
                  <a:lnTo>
                    <a:pt x="11366" y="809503"/>
                  </a:lnTo>
                  <a:lnTo>
                    <a:pt x="6393" y="853970"/>
                  </a:lnTo>
                  <a:lnTo>
                    <a:pt x="2841" y="898546"/>
                  </a:lnTo>
                  <a:lnTo>
                    <a:pt x="710" y="943196"/>
                  </a:lnTo>
                  <a:lnTo>
                    <a:pt x="0" y="987883"/>
                  </a:lnTo>
                  <a:lnTo>
                    <a:pt x="710" y="1032570"/>
                  </a:lnTo>
                  <a:lnTo>
                    <a:pt x="2841" y="1077220"/>
                  </a:lnTo>
                  <a:lnTo>
                    <a:pt x="6393" y="1121797"/>
                  </a:lnTo>
                  <a:lnTo>
                    <a:pt x="11366" y="1166263"/>
                  </a:lnTo>
                  <a:lnTo>
                    <a:pt x="17760" y="1210583"/>
                  </a:lnTo>
                  <a:lnTo>
                    <a:pt x="25574" y="1254718"/>
                  </a:lnTo>
                  <a:lnTo>
                    <a:pt x="34809" y="1298633"/>
                  </a:lnTo>
                  <a:lnTo>
                    <a:pt x="45466" y="1342290"/>
                  </a:lnTo>
                  <a:lnTo>
                    <a:pt x="57542" y="1385653"/>
                  </a:lnTo>
                  <a:lnTo>
                    <a:pt x="71040" y="1428685"/>
                  </a:lnTo>
                  <a:lnTo>
                    <a:pt x="85959" y="1471349"/>
                  </a:lnTo>
                  <a:lnTo>
                    <a:pt x="102298" y="1513608"/>
                  </a:lnTo>
                  <a:lnTo>
                    <a:pt x="120058" y="1555426"/>
                  </a:lnTo>
                  <a:lnTo>
                    <a:pt x="139239" y="1596767"/>
                  </a:lnTo>
                  <a:lnTo>
                    <a:pt x="159841" y="1637592"/>
                  </a:lnTo>
                  <a:lnTo>
                    <a:pt x="181864" y="1677865"/>
                  </a:lnTo>
                  <a:lnTo>
                    <a:pt x="205307" y="1717550"/>
                  </a:lnTo>
                  <a:lnTo>
                    <a:pt x="230171" y="1756610"/>
                  </a:lnTo>
                  <a:lnTo>
                    <a:pt x="256456" y="1795007"/>
                  </a:lnTo>
                  <a:lnTo>
                    <a:pt x="284162" y="1832706"/>
                  </a:lnTo>
                  <a:lnTo>
                    <a:pt x="313289" y="1869669"/>
                  </a:lnTo>
                  <a:lnTo>
                    <a:pt x="343836" y="1905860"/>
                  </a:lnTo>
                  <a:lnTo>
                    <a:pt x="375804" y="1941241"/>
                  </a:lnTo>
                  <a:lnTo>
                    <a:pt x="409194" y="1975777"/>
                  </a:lnTo>
                  <a:lnTo>
                    <a:pt x="443728" y="2009166"/>
                  </a:lnTo>
                  <a:lnTo>
                    <a:pt x="479109" y="2041134"/>
                  </a:lnTo>
                  <a:lnTo>
                    <a:pt x="515299" y="2071681"/>
                  </a:lnTo>
                  <a:lnTo>
                    <a:pt x="552261" y="2100808"/>
                  </a:lnTo>
                  <a:lnTo>
                    <a:pt x="589959" y="2128514"/>
                  </a:lnTo>
                  <a:lnTo>
                    <a:pt x="628356" y="2154799"/>
                  </a:lnTo>
                  <a:lnTo>
                    <a:pt x="667415" y="2179663"/>
                  </a:lnTo>
                  <a:lnTo>
                    <a:pt x="707100" y="2203107"/>
                  </a:lnTo>
                  <a:lnTo>
                    <a:pt x="747373" y="2225129"/>
                  </a:lnTo>
                  <a:lnTo>
                    <a:pt x="788197" y="2245731"/>
                  </a:lnTo>
                  <a:lnTo>
                    <a:pt x="829537" y="2264912"/>
                  </a:lnTo>
                  <a:lnTo>
                    <a:pt x="871355" y="2282672"/>
                  </a:lnTo>
                  <a:lnTo>
                    <a:pt x="913614" y="2299011"/>
                  </a:lnTo>
                  <a:lnTo>
                    <a:pt x="956278" y="2313930"/>
                  </a:lnTo>
                  <a:lnTo>
                    <a:pt x="999309" y="2327428"/>
                  </a:lnTo>
                  <a:lnTo>
                    <a:pt x="1042672" y="2339505"/>
                  </a:lnTo>
                  <a:lnTo>
                    <a:pt x="1086329" y="2350161"/>
                  </a:lnTo>
                  <a:lnTo>
                    <a:pt x="1130243" y="2359396"/>
                  </a:lnTo>
                  <a:lnTo>
                    <a:pt x="1174378" y="2367210"/>
                  </a:lnTo>
                  <a:lnTo>
                    <a:pt x="1218697" y="2373604"/>
                  </a:lnTo>
                  <a:lnTo>
                    <a:pt x="1263164" y="2378577"/>
                  </a:lnTo>
                  <a:lnTo>
                    <a:pt x="1307740" y="2382129"/>
                  </a:lnTo>
                  <a:lnTo>
                    <a:pt x="1352390" y="2384260"/>
                  </a:lnTo>
                  <a:lnTo>
                    <a:pt x="1397077" y="2384971"/>
                  </a:lnTo>
                  <a:lnTo>
                    <a:pt x="1441764" y="2384260"/>
                  </a:lnTo>
                  <a:lnTo>
                    <a:pt x="1486414" y="2382129"/>
                  </a:lnTo>
                  <a:lnTo>
                    <a:pt x="1530991" y="2378577"/>
                  </a:lnTo>
                  <a:lnTo>
                    <a:pt x="1575457" y="2373604"/>
                  </a:lnTo>
                  <a:lnTo>
                    <a:pt x="1619777" y="2367210"/>
                  </a:lnTo>
                  <a:lnTo>
                    <a:pt x="1663912" y="2359396"/>
                  </a:lnTo>
                  <a:lnTo>
                    <a:pt x="1707827" y="2350161"/>
                  </a:lnTo>
                  <a:lnTo>
                    <a:pt x="1751484" y="2339505"/>
                  </a:lnTo>
                  <a:lnTo>
                    <a:pt x="1794847" y="2327428"/>
                  </a:lnTo>
                  <a:lnTo>
                    <a:pt x="1837879" y="2313930"/>
                  </a:lnTo>
                  <a:lnTo>
                    <a:pt x="1880543" y="2299011"/>
                  </a:lnTo>
                  <a:lnTo>
                    <a:pt x="1922802" y="2282672"/>
                  </a:lnTo>
                  <a:lnTo>
                    <a:pt x="1964620" y="2264912"/>
                  </a:lnTo>
                  <a:lnTo>
                    <a:pt x="2005961" y="2245731"/>
                  </a:lnTo>
                  <a:lnTo>
                    <a:pt x="2046786" y="2225129"/>
                  </a:lnTo>
                  <a:lnTo>
                    <a:pt x="2087059" y="2203107"/>
                  </a:lnTo>
                  <a:lnTo>
                    <a:pt x="2126744" y="2179663"/>
                  </a:lnTo>
                  <a:lnTo>
                    <a:pt x="2165804" y="2154799"/>
                  </a:lnTo>
                  <a:lnTo>
                    <a:pt x="2204201" y="2128514"/>
                  </a:lnTo>
                  <a:lnTo>
                    <a:pt x="2241900" y="2100808"/>
                  </a:lnTo>
                  <a:lnTo>
                    <a:pt x="2278863" y="2071681"/>
                  </a:lnTo>
                  <a:lnTo>
                    <a:pt x="2315054" y="2041134"/>
                  </a:lnTo>
                  <a:lnTo>
                    <a:pt x="2350435" y="2009166"/>
                  </a:lnTo>
                  <a:lnTo>
                    <a:pt x="2384971" y="1975777"/>
                  </a:lnTo>
                  <a:lnTo>
                    <a:pt x="409194" y="0"/>
                  </a:lnTo>
                  <a:close/>
                </a:path>
              </a:pathLst>
            </a:custGeom>
            <a:solidFill>
              <a:srgbClr val="07A356">
                <a:alpha val="46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7898177" y="3823837"/>
              <a:ext cx="1363345" cy="2610485"/>
            </a:xfrm>
            <a:custGeom>
              <a:avLst/>
              <a:gdLst/>
              <a:ahLst/>
              <a:cxnLst/>
              <a:rect l="l" t="t" r="r" b="b"/>
              <a:pathLst>
                <a:path w="1363345" h="2610485">
                  <a:moveTo>
                    <a:pt x="1314868" y="0"/>
                  </a:moveTo>
                  <a:lnTo>
                    <a:pt x="1267365" y="492"/>
                  </a:lnTo>
                  <a:lnTo>
                    <a:pt x="1220251" y="2676"/>
                  </a:lnTo>
                  <a:lnTo>
                    <a:pt x="1173559" y="6524"/>
                  </a:lnTo>
                  <a:lnTo>
                    <a:pt x="1127319" y="12007"/>
                  </a:lnTo>
                  <a:lnTo>
                    <a:pt x="1081561" y="19098"/>
                  </a:lnTo>
                  <a:lnTo>
                    <a:pt x="1036316" y="27767"/>
                  </a:lnTo>
                  <a:lnTo>
                    <a:pt x="991615" y="37988"/>
                  </a:lnTo>
                  <a:lnTo>
                    <a:pt x="947489" y="49731"/>
                  </a:lnTo>
                  <a:lnTo>
                    <a:pt x="903968" y="62969"/>
                  </a:lnTo>
                  <a:lnTo>
                    <a:pt x="861084" y="77673"/>
                  </a:lnTo>
                  <a:lnTo>
                    <a:pt x="818866" y="93816"/>
                  </a:lnTo>
                  <a:lnTo>
                    <a:pt x="777347" y="111368"/>
                  </a:lnTo>
                  <a:lnTo>
                    <a:pt x="736556" y="130302"/>
                  </a:lnTo>
                  <a:lnTo>
                    <a:pt x="696524" y="150590"/>
                  </a:lnTo>
                  <a:lnTo>
                    <a:pt x="657282" y="172203"/>
                  </a:lnTo>
                  <a:lnTo>
                    <a:pt x="618862" y="195114"/>
                  </a:lnTo>
                  <a:lnTo>
                    <a:pt x="581292" y="219293"/>
                  </a:lnTo>
                  <a:lnTo>
                    <a:pt x="544606" y="244714"/>
                  </a:lnTo>
                  <a:lnTo>
                    <a:pt x="508832" y="271346"/>
                  </a:lnTo>
                  <a:lnTo>
                    <a:pt x="474002" y="299164"/>
                  </a:lnTo>
                  <a:lnTo>
                    <a:pt x="440147" y="328138"/>
                  </a:lnTo>
                  <a:lnTo>
                    <a:pt x="407297" y="358240"/>
                  </a:lnTo>
                  <a:lnTo>
                    <a:pt x="375483" y="389441"/>
                  </a:lnTo>
                  <a:lnTo>
                    <a:pt x="344737" y="421715"/>
                  </a:lnTo>
                  <a:lnTo>
                    <a:pt x="315088" y="455032"/>
                  </a:lnTo>
                  <a:lnTo>
                    <a:pt x="286567" y="489364"/>
                  </a:lnTo>
                  <a:lnTo>
                    <a:pt x="259206" y="524684"/>
                  </a:lnTo>
                  <a:lnTo>
                    <a:pt x="233034" y="560962"/>
                  </a:lnTo>
                  <a:lnTo>
                    <a:pt x="208083" y="598171"/>
                  </a:lnTo>
                  <a:lnTo>
                    <a:pt x="184384" y="636283"/>
                  </a:lnTo>
                  <a:lnTo>
                    <a:pt x="161967" y="675270"/>
                  </a:lnTo>
                  <a:lnTo>
                    <a:pt x="140863" y="715102"/>
                  </a:lnTo>
                  <a:lnTo>
                    <a:pt x="121103" y="755753"/>
                  </a:lnTo>
                  <a:lnTo>
                    <a:pt x="102717" y="797193"/>
                  </a:lnTo>
                  <a:lnTo>
                    <a:pt x="85737" y="839395"/>
                  </a:lnTo>
                  <a:lnTo>
                    <a:pt x="70193" y="882331"/>
                  </a:lnTo>
                  <a:lnTo>
                    <a:pt x="56115" y="925971"/>
                  </a:lnTo>
                  <a:lnTo>
                    <a:pt x="43535" y="970289"/>
                  </a:lnTo>
                  <a:lnTo>
                    <a:pt x="32484" y="1015256"/>
                  </a:lnTo>
                  <a:lnTo>
                    <a:pt x="22991" y="1060844"/>
                  </a:lnTo>
                  <a:lnTo>
                    <a:pt x="15089" y="1107024"/>
                  </a:lnTo>
                  <a:lnTo>
                    <a:pt x="8806" y="1153768"/>
                  </a:lnTo>
                  <a:lnTo>
                    <a:pt x="4176" y="1201049"/>
                  </a:lnTo>
                  <a:lnTo>
                    <a:pt x="1227" y="1248837"/>
                  </a:lnTo>
                  <a:lnTo>
                    <a:pt x="0" y="1296700"/>
                  </a:lnTo>
                  <a:lnTo>
                    <a:pt x="492" y="1344203"/>
                  </a:lnTo>
                  <a:lnTo>
                    <a:pt x="2676" y="1391317"/>
                  </a:lnTo>
                  <a:lnTo>
                    <a:pt x="6523" y="1438009"/>
                  </a:lnTo>
                  <a:lnTo>
                    <a:pt x="12007" y="1484250"/>
                  </a:lnTo>
                  <a:lnTo>
                    <a:pt x="19097" y="1530008"/>
                  </a:lnTo>
                  <a:lnTo>
                    <a:pt x="27766" y="1575253"/>
                  </a:lnTo>
                  <a:lnTo>
                    <a:pt x="37987" y="1619954"/>
                  </a:lnTo>
                  <a:lnTo>
                    <a:pt x="49730" y="1664081"/>
                  </a:lnTo>
                  <a:lnTo>
                    <a:pt x="62967" y="1707602"/>
                  </a:lnTo>
                  <a:lnTo>
                    <a:pt x="77671" y="1750486"/>
                  </a:lnTo>
                  <a:lnTo>
                    <a:pt x="93813" y="1792704"/>
                  </a:lnTo>
                  <a:lnTo>
                    <a:pt x="111365" y="1834224"/>
                  </a:lnTo>
                  <a:lnTo>
                    <a:pt x="130299" y="1875015"/>
                  </a:lnTo>
                  <a:lnTo>
                    <a:pt x="150586" y="1915047"/>
                  </a:lnTo>
                  <a:lnTo>
                    <a:pt x="172199" y="1954289"/>
                  </a:lnTo>
                  <a:lnTo>
                    <a:pt x="195109" y="1992710"/>
                  </a:lnTo>
                  <a:lnTo>
                    <a:pt x="219288" y="2030280"/>
                  </a:lnTo>
                  <a:lnTo>
                    <a:pt x="244708" y="2066967"/>
                  </a:lnTo>
                  <a:lnTo>
                    <a:pt x="271340" y="2102741"/>
                  </a:lnTo>
                  <a:lnTo>
                    <a:pt x="299157" y="2137572"/>
                  </a:lnTo>
                  <a:lnTo>
                    <a:pt x="328130" y="2171427"/>
                  </a:lnTo>
                  <a:lnTo>
                    <a:pt x="358231" y="2204277"/>
                  </a:lnTo>
                  <a:lnTo>
                    <a:pt x="389432" y="2236092"/>
                  </a:lnTo>
                  <a:lnTo>
                    <a:pt x="421705" y="2266839"/>
                  </a:lnTo>
                  <a:lnTo>
                    <a:pt x="455022" y="2296488"/>
                  </a:lnTo>
                  <a:lnTo>
                    <a:pt x="489353" y="2325009"/>
                  </a:lnTo>
                  <a:lnTo>
                    <a:pt x="524672" y="2352371"/>
                  </a:lnTo>
                  <a:lnTo>
                    <a:pt x="560950" y="2378543"/>
                  </a:lnTo>
                  <a:lnTo>
                    <a:pt x="598158" y="2403494"/>
                  </a:lnTo>
                  <a:lnTo>
                    <a:pt x="636269" y="2427193"/>
                  </a:lnTo>
                  <a:lnTo>
                    <a:pt x="675255" y="2449611"/>
                  </a:lnTo>
                  <a:lnTo>
                    <a:pt x="715087" y="2470715"/>
                  </a:lnTo>
                  <a:lnTo>
                    <a:pt x="755736" y="2490476"/>
                  </a:lnTo>
                  <a:lnTo>
                    <a:pt x="797176" y="2508862"/>
                  </a:lnTo>
                  <a:lnTo>
                    <a:pt x="839377" y="2525842"/>
                  </a:lnTo>
                  <a:lnTo>
                    <a:pt x="882312" y="2541387"/>
                  </a:lnTo>
                  <a:lnTo>
                    <a:pt x="925952" y="2555465"/>
                  </a:lnTo>
                  <a:lnTo>
                    <a:pt x="970269" y="2568045"/>
                  </a:lnTo>
                  <a:lnTo>
                    <a:pt x="1015235" y="2579097"/>
                  </a:lnTo>
                  <a:lnTo>
                    <a:pt x="1060822" y="2588589"/>
                  </a:lnTo>
                  <a:lnTo>
                    <a:pt x="1107001" y="2596492"/>
                  </a:lnTo>
                  <a:lnTo>
                    <a:pt x="1153744" y="2602774"/>
                  </a:lnTo>
                  <a:lnTo>
                    <a:pt x="1201024" y="2607405"/>
                  </a:lnTo>
                  <a:lnTo>
                    <a:pt x="1248812" y="2610353"/>
                  </a:lnTo>
                  <a:lnTo>
                    <a:pt x="1362731" y="1227"/>
                  </a:lnTo>
                  <a:lnTo>
                    <a:pt x="1314868" y="0"/>
                  </a:lnTo>
                  <a:close/>
                </a:path>
              </a:pathLst>
            </a:custGeom>
            <a:solidFill>
              <a:srgbClr val="009E8A">
                <a:alpha val="46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8187003" y="4793427"/>
              <a:ext cx="1266825" cy="662305"/>
            </a:xfrm>
            <a:custGeom>
              <a:avLst/>
              <a:gdLst/>
              <a:ahLst/>
              <a:cxnLst/>
              <a:rect l="l" t="t" r="r" b="b"/>
              <a:pathLst>
                <a:path w="1266825" h="662304">
                  <a:moveTo>
                    <a:pt x="633158" y="0"/>
                  </a:moveTo>
                  <a:lnTo>
                    <a:pt x="585903" y="1815"/>
                  </a:lnTo>
                  <a:lnTo>
                    <a:pt x="539592" y="7176"/>
                  </a:lnTo>
                  <a:lnTo>
                    <a:pt x="494347" y="15956"/>
                  </a:lnTo>
                  <a:lnTo>
                    <a:pt x="450290" y="28025"/>
                  </a:lnTo>
                  <a:lnTo>
                    <a:pt x="407543" y="43256"/>
                  </a:lnTo>
                  <a:lnTo>
                    <a:pt x="366230" y="61520"/>
                  </a:lnTo>
                  <a:lnTo>
                    <a:pt x="326472" y="82691"/>
                  </a:lnTo>
                  <a:lnTo>
                    <a:pt x="288392" y="106639"/>
                  </a:lnTo>
                  <a:lnTo>
                    <a:pt x="252112" y="133237"/>
                  </a:lnTo>
                  <a:lnTo>
                    <a:pt x="217755" y="162357"/>
                  </a:lnTo>
                  <a:lnTo>
                    <a:pt x="185443" y="193871"/>
                  </a:lnTo>
                  <a:lnTo>
                    <a:pt x="155299" y="227651"/>
                  </a:lnTo>
                  <a:lnTo>
                    <a:pt x="127445" y="263569"/>
                  </a:lnTo>
                  <a:lnTo>
                    <a:pt x="102003" y="301496"/>
                  </a:lnTo>
                  <a:lnTo>
                    <a:pt x="79095" y="341305"/>
                  </a:lnTo>
                  <a:lnTo>
                    <a:pt x="58845" y="382869"/>
                  </a:lnTo>
                  <a:lnTo>
                    <a:pt x="41375" y="426058"/>
                  </a:lnTo>
                  <a:lnTo>
                    <a:pt x="26806" y="470745"/>
                  </a:lnTo>
                  <a:lnTo>
                    <a:pt x="15262" y="516801"/>
                  </a:lnTo>
                  <a:lnTo>
                    <a:pt x="6864" y="564100"/>
                  </a:lnTo>
                  <a:lnTo>
                    <a:pt x="1736" y="612512"/>
                  </a:lnTo>
                  <a:lnTo>
                    <a:pt x="0" y="661911"/>
                  </a:lnTo>
                  <a:lnTo>
                    <a:pt x="1266317" y="661911"/>
                  </a:lnTo>
                  <a:lnTo>
                    <a:pt x="1264580" y="612512"/>
                  </a:lnTo>
                  <a:lnTo>
                    <a:pt x="1259451" y="564100"/>
                  </a:lnTo>
                  <a:lnTo>
                    <a:pt x="1251054" y="516801"/>
                  </a:lnTo>
                  <a:lnTo>
                    <a:pt x="1239509" y="470745"/>
                  </a:lnTo>
                  <a:lnTo>
                    <a:pt x="1224940" y="426058"/>
                  </a:lnTo>
                  <a:lnTo>
                    <a:pt x="1207469" y="382869"/>
                  </a:lnTo>
                  <a:lnTo>
                    <a:pt x="1187218" y="341305"/>
                  </a:lnTo>
                  <a:lnTo>
                    <a:pt x="1164310" y="301496"/>
                  </a:lnTo>
                  <a:lnTo>
                    <a:pt x="1138868" y="263569"/>
                  </a:lnTo>
                  <a:lnTo>
                    <a:pt x="1111013" y="227651"/>
                  </a:lnTo>
                  <a:lnTo>
                    <a:pt x="1080868" y="193871"/>
                  </a:lnTo>
                  <a:lnTo>
                    <a:pt x="1048556" y="162357"/>
                  </a:lnTo>
                  <a:lnTo>
                    <a:pt x="1014198" y="133237"/>
                  </a:lnTo>
                  <a:lnTo>
                    <a:pt x="977919" y="106639"/>
                  </a:lnTo>
                  <a:lnTo>
                    <a:pt x="939839" y="82691"/>
                  </a:lnTo>
                  <a:lnTo>
                    <a:pt x="900081" y="61520"/>
                  </a:lnTo>
                  <a:lnTo>
                    <a:pt x="858768" y="43256"/>
                  </a:lnTo>
                  <a:lnTo>
                    <a:pt x="816022" y="28025"/>
                  </a:lnTo>
                  <a:lnTo>
                    <a:pt x="771965" y="15956"/>
                  </a:lnTo>
                  <a:lnTo>
                    <a:pt x="726721" y="7176"/>
                  </a:lnTo>
                  <a:lnTo>
                    <a:pt x="680411" y="1815"/>
                  </a:lnTo>
                  <a:lnTo>
                    <a:pt x="633158" y="0"/>
                  </a:lnTo>
                  <a:close/>
                </a:path>
              </a:pathLst>
            </a:custGeom>
            <a:solidFill>
              <a:srgbClr val="254D97">
                <a:alpha val="50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8179046" y="4686196"/>
              <a:ext cx="1489710" cy="916940"/>
            </a:xfrm>
            <a:custGeom>
              <a:avLst/>
              <a:gdLst/>
              <a:ahLst/>
              <a:cxnLst/>
              <a:rect l="l" t="t" r="r" b="b"/>
              <a:pathLst>
                <a:path w="1489709" h="916939">
                  <a:moveTo>
                    <a:pt x="776713" y="0"/>
                  </a:moveTo>
                  <a:lnTo>
                    <a:pt x="730584" y="44"/>
                  </a:lnTo>
                  <a:lnTo>
                    <a:pt x="684105" y="2964"/>
                  </a:lnTo>
                  <a:lnTo>
                    <a:pt x="637380" y="8825"/>
                  </a:lnTo>
                  <a:lnTo>
                    <a:pt x="590515" y="17695"/>
                  </a:lnTo>
                  <a:lnTo>
                    <a:pt x="544292" y="29461"/>
                  </a:lnTo>
                  <a:lnTo>
                    <a:pt x="499468" y="43895"/>
                  </a:lnTo>
                  <a:lnTo>
                    <a:pt x="456109" y="60892"/>
                  </a:lnTo>
                  <a:lnTo>
                    <a:pt x="414283" y="80346"/>
                  </a:lnTo>
                  <a:lnTo>
                    <a:pt x="374057" y="102151"/>
                  </a:lnTo>
                  <a:lnTo>
                    <a:pt x="335498" y="126204"/>
                  </a:lnTo>
                  <a:lnTo>
                    <a:pt x="298672" y="152398"/>
                  </a:lnTo>
                  <a:lnTo>
                    <a:pt x="263648" y="180627"/>
                  </a:lnTo>
                  <a:lnTo>
                    <a:pt x="230492" y="210788"/>
                  </a:lnTo>
                  <a:lnTo>
                    <a:pt x="199271" y="242773"/>
                  </a:lnTo>
                  <a:lnTo>
                    <a:pt x="170052" y="276479"/>
                  </a:lnTo>
                  <a:lnTo>
                    <a:pt x="142903" y="311799"/>
                  </a:lnTo>
                  <a:lnTo>
                    <a:pt x="117891" y="348629"/>
                  </a:lnTo>
                  <a:lnTo>
                    <a:pt x="95082" y="386862"/>
                  </a:lnTo>
                  <a:lnTo>
                    <a:pt x="74545" y="426394"/>
                  </a:lnTo>
                  <a:lnTo>
                    <a:pt x="56345" y="467119"/>
                  </a:lnTo>
                  <a:lnTo>
                    <a:pt x="40550" y="508933"/>
                  </a:lnTo>
                  <a:lnTo>
                    <a:pt x="27227" y="551729"/>
                  </a:lnTo>
                  <a:lnTo>
                    <a:pt x="16444" y="595402"/>
                  </a:lnTo>
                  <a:lnTo>
                    <a:pt x="8266" y="639847"/>
                  </a:lnTo>
                  <a:lnTo>
                    <a:pt x="2763" y="684959"/>
                  </a:lnTo>
                  <a:lnTo>
                    <a:pt x="0" y="730632"/>
                  </a:lnTo>
                  <a:lnTo>
                    <a:pt x="44" y="776761"/>
                  </a:lnTo>
                  <a:lnTo>
                    <a:pt x="2963" y="823240"/>
                  </a:lnTo>
                  <a:lnTo>
                    <a:pt x="8824" y="869965"/>
                  </a:lnTo>
                  <a:lnTo>
                    <a:pt x="17694" y="916830"/>
                  </a:lnTo>
                  <a:lnTo>
                    <a:pt x="1489650" y="590503"/>
                  </a:lnTo>
                  <a:lnTo>
                    <a:pt x="1477882" y="544281"/>
                  </a:lnTo>
                  <a:lnTo>
                    <a:pt x="1463447" y="499456"/>
                  </a:lnTo>
                  <a:lnTo>
                    <a:pt x="1446450" y="456098"/>
                  </a:lnTo>
                  <a:lnTo>
                    <a:pt x="1426995" y="414272"/>
                  </a:lnTo>
                  <a:lnTo>
                    <a:pt x="1405189" y="374046"/>
                  </a:lnTo>
                  <a:lnTo>
                    <a:pt x="1381136" y="335487"/>
                  </a:lnTo>
                  <a:lnTo>
                    <a:pt x="1354942" y="298662"/>
                  </a:lnTo>
                  <a:lnTo>
                    <a:pt x="1326712" y="263639"/>
                  </a:lnTo>
                  <a:lnTo>
                    <a:pt x="1296552" y="230483"/>
                  </a:lnTo>
                  <a:lnTo>
                    <a:pt x="1264566" y="199263"/>
                  </a:lnTo>
                  <a:lnTo>
                    <a:pt x="1230861" y="170045"/>
                  </a:lnTo>
                  <a:lnTo>
                    <a:pt x="1195541" y="142897"/>
                  </a:lnTo>
                  <a:lnTo>
                    <a:pt x="1158712" y="117885"/>
                  </a:lnTo>
                  <a:lnTo>
                    <a:pt x="1120479" y="95078"/>
                  </a:lnTo>
                  <a:lnTo>
                    <a:pt x="1080947" y="74540"/>
                  </a:lnTo>
                  <a:lnTo>
                    <a:pt x="1040222" y="56341"/>
                  </a:lnTo>
                  <a:lnTo>
                    <a:pt x="998409" y="40547"/>
                  </a:lnTo>
                  <a:lnTo>
                    <a:pt x="955614" y="27225"/>
                  </a:lnTo>
                  <a:lnTo>
                    <a:pt x="911941" y="16442"/>
                  </a:lnTo>
                  <a:lnTo>
                    <a:pt x="867496" y="8265"/>
                  </a:lnTo>
                  <a:lnTo>
                    <a:pt x="822385" y="2762"/>
                  </a:lnTo>
                  <a:lnTo>
                    <a:pt x="776713" y="0"/>
                  </a:lnTo>
                  <a:close/>
                </a:path>
              </a:pathLst>
            </a:custGeom>
            <a:solidFill>
              <a:srgbClr val="366AA8">
                <a:alpha val="33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197137" y="4578387"/>
              <a:ext cx="1612900" cy="1203960"/>
            </a:xfrm>
            <a:custGeom>
              <a:avLst/>
              <a:gdLst/>
              <a:ahLst/>
              <a:cxnLst/>
              <a:rect l="l" t="t" r="r" b="b"/>
              <a:pathLst>
                <a:path w="1612900" h="1203960">
                  <a:moveTo>
                    <a:pt x="849030" y="0"/>
                  </a:moveTo>
                  <a:lnTo>
                    <a:pt x="803635" y="1031"/>
                  </a:lnTo>
                  <a:lnTo>
                    <a:pt x="758146" y="4536"/>
                  </a:lnTo>
                  <a:lnTo>
                    <a:pt x="712657" y="10550"/>
                  </a:lnTo>
                  <a:lnTo>
                    <a:pt x="667263" y="19105"/>
                  </a:lnTo>
                  <a:lnTo>
                    <a:pt x="622060" y="30238"/>
                  </a:lnTo>
                  <a:lnTo>
                    <a:pt x="577142" y="43982"/>
                  </a:lnTo>
                  <a:lnTo>
                    <a:pt x="532604" y="60373"/>
                  </a:lnTo>
                  <a:lnTo>
                    <a:pt x="488541" y="79444"/>
                  </a:lnTo>
                  <a:lnTo>
                    <a:pt x="445608" y="100939"/>
                  </a:lnTo>
                  <a:lnTo>
                    <a:pt x="404423" y="124521"/>
                  </a:lnTo>
                  <a:lnTo>
                    <a:pt x="365022" y="150096"/>
                  </a:lnTo>
                  <a:lnTo>
                    <a:pt x="327437" y="177567"/>
                  </a:lnTo>
                  <a:lnTo>
                    <a:pt x="291704" y="206841"/>
                  </a:lnTo>
                  <a:lnTo>
                    <a:pt x="257858" y="237822"/>
                  </a:lnTo>
                  <a:lnTo>
                    <a:pt x="225932" y="270416"/>
                  </a:lnTo>
                  <a:lnTo>
                    <a:pt x="195962" y="304527"/>
                  </a:lnTo>
                  <a:lnTo>
                    <a:pt x="167981" y="340061"/>
                  </a:lnTo>
                  <a:lnTo>
                    <a:pt x="142025" y="376923"/>
                  </a:lnTo>
                  <a:lnTo>
                    <a:pt x="118128" y="415018"/>
                  </a:lnTo>
                  <a:lnTo>
                    <a:pt x="96325" y="454251"/>
                  </a:lnTo>
                  <a:lnTo>
                    <a:pt x="76649" y="494528"/>
                  </a:lnTo>
                  <a:lnTo>
                    <a:pt x="59137" y="535752"/>
                  </a:lnTo>
                  <a:lnTo>
                    <a:pt x="43821" y="577831"/>
                  </a:lnTo>
                  <a:lnTo>
                    <a:pt x="30737" y="620667"/>
                  </a:lnTo>
                  <a:lnTo>
                    <a:pt x="19919" y="664168"/>
                  </a:lnTo>
                  <a:lnTo>
                    <a:pt x="11402" y="708237"/>
                  </a:lnTo>
                  <a:lnTo>
                    <a:pt x="5220" y="752780"/>
                  </a:lnTo>
                  <a:lnTo>
                    <a:pt x="1407" y="797703"/>
                  </a:lnTo>
                  <a:lnTo>
                    <a:pt x="0" y="842909"/>
                  </a:lnTo>
                  <a:lnTo>
                    <a:pt x="1030" y="888305"/>
                  </a:lnTo>
                  <a:lnTo>
                    <a:pt x="4535" y="933795"/>
                  </a:lnTo>
                  <a:lnTo>
                    <a:pt x="10547" y="979285"/>
                  </a:lnTo>
                  <a:lnTo>
                    <a:pt x="19102" y="1024679"/>
                  </a:lnTo>
                  <a:lnTo>
                    <a:pt x="30233" y="1069884"/>
                  </a:lnTo>
                  <a:lnTo>
                    <a:pt x="43977" y="1114803"/>
                  </a:lnTo>
                  <a:lnTo>
                    <a:pt x="60366" y="1159342"/>
                  </a:lnTo>
                  <a:lnTo>
                    <a:pt x="79436" y="1203406"/>
                  </a:lnTo>
                  <a:lnTo>
                    <a:pt x="1612503" y="488523"/>
                  </a:lnTo>
                  <a:lnTo>
                    <a:pt x="1591007" y="445592"/>
                  </a:lnTo>
                  <a:lnTo>
                    <a:pt x="1567423" y="404409"/>
                  </a:lnTo>
                  <a:lnTo>
                    <a:pt x="1541848" y="365008"/>
                  </a:lnTo>
                  <a:lnTo>
                    <a:pt x="1514375" y="327424"/>
                  </a:lnTo>
                  <a:lnTo>
                    <a:pt x="1485101" y="291692"/>
                  </a:lnTo>
                  <a:lnTo>
                    <a:pt x="1454119" y="257847"/>
                  </a:lnTo>
                  <a:lnTo>
                    <a:pt x="1421524" y="225922"/>
                  </a:lnTo>
                  <a:lnTo>
                    <a:pt x="1387412" y="195953"/>
                  </a:lnTo>
                  <a:lnTo>
                    <a:pt x="1351878" y="167973"/>
                  </a:lnTo>
                  <a:lnTo>
                    <a:pt x="1315015" y="142018"/>
                  </a:lnTo>
                  <a:lnTo>
                    <a:pt x="1276920" y="118121"/>
                  </a:lnTo>
                  <a:lnTo>
                    <a:pt x="1237687" y="96319"/>
                  </a:lnTo>
                  <a:lnTo>
                    <a:pt x="1197410" y="76644"/>
                  </a:lnTo>
                  <a:lnTo>
                    <a:pt x="1156185" y="59132"/>
                  </a:lnTo>
                  <a:lnTo>
                    <a:pt x="1114107" y="43817"/>
                  </a:lnTo>
                  <a:lnTo>
                    <a:pt x="1071270" y="30733"/>
                  </a:lnTo>
                  <a:lnTo>
                    <a:pt x="1027770" y="19916"/>
                  </a:lnTo>
                  <a:lnTo>
                    <a:pt x="983701" y="11399"/>
                  </a:lnTo>
                  <a:lnTo>
                    <a:pt x="939158" y="5218"/>
                  </a:lnTo>
                  <a:lnTo>
                    <a:pt x="894236" y="1407"/>
                  </a:lnTo>
                  <a:lnTo>
                    <a:pt x="849030" y="0"/>
                  </a:lnTo>
                  <a:close/>
                </a:path>
              </a:pathLst>
            </a:custGeom>
            <a:solidFill>
              <a:srgbClr val="417BA3">
                <a:alpha val="3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8185600" y="4464462"/>
              <a:ext cx="1682114" cy="1508760"/>
            </a:xfrm>
            <a:custGeom>
              <a:avLst/>
              <a:gdLst/>
              <a:ahLst/>
              <a:cxnLst/>
              <a:rect l="l" t="t" r="r" b="b"/>
              <a:pathLst>
                <a:path w="1682115" h="1508760">
                  <a:moveTo>
                    <a:pt x="925359" y="0"/>
                  </a:moveTo>
                  <a:lnTo>
                    <a:pt x="880277" y="1639"/>
                  </a:lnTo>
                  <a:lnTo>
                    <a:pt x="835246" y="5450"/>
                  </a:lnTo>
                  <a:lnTo>
                    <a:pt x="790347" y="11442"/>
                  </a:lnTo>
                  <a:lnTo>
                    <a:pt x="745664" y="19626"/>
                  </a:lnTo>
                  <a:lnTo>
                    <a:pt x="701279" y="30014"/>
                  </a:lnTo>
                  <a:lnTo>
                    <a:pt x="657275" y="42617"/>
                  </a:lnTo>
                  <a:lnTo>
                    <a:pt x="613734" y="57445"/>
                  </a:lnTo>
                  <a:lnTo>
                    <a:pt x="570739" y="74508"/>
                  </a:lnTo>
                  <a:lnTo>
                    <a:pt x="528373" y="93819"/>
                  </a:lnTo>
                  <a:lnTo>
                    <a:pt x="486718" y="115387"/>
                  </a:lnTo>
                  <a:lnTo>
                    <a:pt x="445856" y="139225"/>
                  </a:lnTo>
                  <a:lnTo>
                    <a:pt x="405871" y="165341"/>
                  </a:lnTo>
                  <a:lnTo>
                    <a:pt x="366845" y="193749"/>
                  </a:lnTo>
                  <a:lnTo>
                    <a:pt x="329306" y="224092"/>
                  </a:lnTo>
                  <a:lnTo>
                    <a:pt x="293730" y="255954"/>
                  </a:lnTo>
                  <a:lnTo>
                    <a:pt x="260130" y="289253"/>
                  </a:lnTo>
                  <a:lnTo>
                    <a:pt x="228515" y="323906"/>
                  </a:lnTo>
                  <a:lnTo>
                    <a:pt x="198897" y="359831"/>
                  </a:lnTo>
                  <a:lnTo>
                    <a:pt x="171287" y="396944"/>
                  </a:lnTo>
                  <a:lnTo>
                    <a:pt x="145696" y="435164"/>
                  </a:lnTo>
                  <a:lnTo>
                    <a:pt x="122133" y="474407"/>
                  </a:lnTo>
                  <a:lnTo>
                    <a:pt x="100611" y="514590"/>
                  </a:lnTo>
                  <a:lnTo>
                    <a:pt x="81140" y="555633"/>
                  </a:lnTo>
                  <a:lnTo>
                    <a:pt x="63732" y="597451"/>
                  </a:lnTo>
                  <a:lnTo>
                    <a:pt x="48396" y="639962"/>
                  </a:lnTo>
                  <a:lnTo>
                    <a:pt x="35143" y="683083"/>
                  </a:lnTo>
                  <a:lnTo>
                    <a:pt x="23986" y="726733"/>
                  </a:lnTo>
                  <a:lnTo>
                    <a:pt x="14934" y="770828"/>
                  </a:lnTo>
                  <a:lnTo>
                    <a:pt x="7999" y="815285"/>
                  </a:lnTo>
                  <a:lnTo>
                    <a:pt x="3190" y="860023"/>
                  </a:lnTo>
                  <a:lnTo>
                    <a:pt x="520" y="904957"/>
                  </a:lnTo>
                  <a:lnTo>
                    <a:pt x="0" y="950007"/>
                  </a:lnTo>
                  <a:lnTo>
                    <a:pt x="1639" y="995089"/>
                  </a:lnTo>
                  <a:lnTo>
                    <a:pt x="5448" y="1040121"/>
                  </a:lnTo>
                  <a:lnTo>
                    <a:pt x="11440" y="1085019"/>
                  </a:lnTo>
                  <a:lnTo>
                    <a:pt x="19624" y="1129702"/>
                  </a:lnTo>
                  <a:lnTo>
                    <a:pt x="30012" y="1174087"/>
                  </a:lnTo>
                  <a:lnTo>
                    <a:pt x="42614" y="1218091"/>
                  </a:lnTo>
                  <a:lnTo>
                    <a:pt x="57441" y="1261632"/>
                  </a:lnTo>
                  <a:lnTo>
                    <a:pt x="74505" y="1304626"/>
                  </a:lnTo>
                  <a:lnTo>
                    <a:pt x="93815" y="1346992"/>
                  </a:lnTo>
                  <a:lnTo>
                    <a:pt x="115383" y="1388646"/>
                  </a:lnTo>
                  <a:lnTo>
                    <a:pt x="139220" y="1429507"/>
                  </a:lnTo>
                  <a:lnTo>
                    <a:pt x="165337" y="1469491"/>
                  </a:lnTo>
                  <a:lnTo>
                    <a:pt x="193744" y="1508516"/>
                  </a:lnTo>
                  <a:lnTo>
                    <a:pt x="1681613" y="366837"/>
                  </a:lnTo>
                  <a:lnTo>
                    <a:pt x="1651269" y="329297"/>
                  </a:lnTo>
                  <a:lnTo>
                    <a:pt x="1619407" y="293722"/>
                  </a:lnTo>
                  <a:lnTo>
                    <a:pt x="1586108" y="260122"/>
                  </a:lnTo>
                  <a:lnTo>
                    <a:pt x="1551455" y="228508"/>
                  </a:lnTo>
                  <a:lnTo>
                    <a:pt x="1515531" y="198890"/>
                  </a:lnTo>
                  <a:lnTo>
                    <a:pt x="1478418" y="171280"/>
                  </a:lnTo>
                  <a:lnTo>
                    <a:pt x="1440199" y="145689"/>
                  </a:lnTo>
                  <a:lnTo>
                    <a:pt x="1400956" y="122127"/>
                  </a:lnTo>
                  <a:lnTo>
                    <a:pt x="1360773" y="100606"/>
                  </a:lnTo>
                  <a:lnTo>
                    <a:pt x="1319731" y="81135"/>
                  </a:lnTo>
                  <a:lnTo>
                    <a:pt x="1277913" y="63727"/>
                  </a:lnTo>
                  <a:lnTo>
                    <a:pt x="1235403" y="48392"/>
                  </a:lnTo>
                  <a:lnTo>
                    <a:pt x="1192282" y="35140"/>
                  </a:lnTo>
                  <a:lnTo>
                    <a:pt x="1148632" y="23983"/>
                  </a:lnTo>
                  <a:lnTo>
                    <a:pt x="1104538" y="14932"/>
                  </a:lnTo>
                  <a:lnTo>
                    <a:pt x="1060081" y="7997"/>
                  </a:lnTo>
                  <a:lnTo>
                    <a:pt x="1015344" y="3189"/>
                  </a:lnTo>
                  <a:lnTo>
                    <a:pt x="970409" y="520"/>
                  </a:lnTo>
                  <a:lnTo>
                    <a:pt x="925359" y="0"/>
                  </a:lnTo>
                  <a:close/>
                </a:path>
              </a:pathLst>
            </a:custGeom>
            <a:solidFill>
              <a:srgbClr val="4785C1">
                <a:alpha val="369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8081301" y="4191156"/>
              <a:ext cx="1639570" cy="2116455"/>
            </a:xfrm>
            <a:custGeom>
              <a:avLst/>
              <a:gdLst/>
              <a:ahLst/>
              <a:cxnLst/>
              <a:rect l="l" t="t" r="r" b="b"/>
              <a:pathLst>
                <a:path w="1639570" h="2116454">
                  <a:moveTo>
                    <a:pt x="1142806" y="0"/>
                  </a:moveTo>
                  <a:lnTo>
                    <a:pt x="1097077" y="106"/>
                  </a:lnTo>
                  <a:lnTo>
                    <a:pt x="1051497" y="2074"/>
                  </a:lnTo>
                  <a:lnTo>
                    <a:pt x="1006125" y="5885"/>
                  </a:lnTo>
                  <a:lnTo>
                    <a:pt x="961016" y="11521"/>
                  </a:lnTo>
                  <a:lnTo>
                    <a:pt x="916227" y="18964"/>
                  </a:lnTo>
                  <a:lnTo>
                    <a:pt x="871815" y="28197"/>
                  </a:lnTo>
                  <a:lnTo>
                    <a:pt x="827837" y="39201"/>
                  </a:lnTo>
                  <a:lnTo>
                    <a:pt x="784349" y="51958"/>
                  </a:lnTo>
                  <a:lnTo>
                    <a:pt x="741409" y="66452"/>
                  </a:lnTo>
                  <a:lnTo>
                    <a:pt x="699072" y="82663"/>
                  </a:lnTo>
                  <a:lnTo>
                    <a:pt x="657397" y="100574"/>
                  </a:lnTo>
                  <a:lnTo>
                    <a:pt x="616439" y="120167"/>
                  </a:lnTo>
                  <a:lnTo>
                    <a:pt x="576255" y="141424"/>
                  </a:lnTo>
                  <a:lnTo>
                    <a:pt x="536903" y="164327"/>
                  </a:lnTo>
                  <a:lnTo>
                    <a:pt x="498438" y="188859"/>
                  </a:lnTo>
                  <a:lnTo>
                    <a:pt x="460918" y="215001"/>
                  </a:lnTo>
                  <a:lnTo>
                    <a:pt x="424399" y="242736"/>
                  </a:lnTo>
                  <a:lnTo>
                    <a:pt x="388938" y="272045"/>
                  </a:lnTo>
                  <a:lnTo>
                    <a:pt x="354592" y="302911"/>
                  </a:lnTo>
                  <a:lnTo>
                    <a:pt x="321418" y="335315"/>
                  </a:lnTo>
                  <a:lnTo>
                    <a:pt x="289472" y="369241"/>
                  </a:lnTo>
                  <a:lnTo>
                    <a:pt x="258811" y="404669"/>
                  </a:lnTo>
                  <a:lnTo>
                    <a:pt x="229493" y="441583"/>
                  </a:lnTo>
                  <a:lnTo>
                    <a:pt x="201572" y="479964"/>
                  </a:lnTo>
                  <a:lnTo>
                    <a:pt x="175108" y="519794"/>
                  </a:lnTo>
                  <a:lnTo>
                    <a:pt x="150155" y="561055"/>
                  </a:lnTo>
                  <a:lnTo>
                    <a:pt x="126772" y="603730"/>
                  </a:lnTo>
                  <a:lnTo>
                    <a:pt x="105226" y="647363"/>
                  </a:lnTo>
                  <a:lnTo>
                    <a:pt x="85739" y="691471"/>
                  </a:lnTo>
                  <a:lnTo>
                    <a:pt x="68291" y="735996"/>
                  </a:lnTo>
                  <a:lnTo>
                    <a:pt x="52865" y="780881"/>
                  </a:lnTo>
                  <a:lnTo>
                    <a:pt x="39444" y="826071"/>
                  </a:lnTo>
                  <a:lnTo>
                    <a:pt x="28009" y="871509"/>
                  </a:lnTo>
                  <a:lnTo>
                    <a:pt x="18542" y="917136"/>
                  </a:lnTo>
                  <a:lnTo>
                    <a:pt x="11025" y="962898"/>
                  </a:lnTo>
                  <a:lnTo>
                    <a:pt x="5441" y="1008737"/>
                  </a:lnTo>
                  <a:lnTo>
                    <a:pt x="1772" y="1054596"/>
                  </a:lnTo>
                  <a:lnTo>
                    <a:pt x="0" y="1100418"/>
                  </a:lnTo>
                  <a:lnTo>
                    <a:pt x="106" y="1146148"/>
                  </a:lnTo>
                  <a:lnTo>
                    <a:pt x="2073" y="1191727"/>
                  </a:lnTo>
                  <a:lnTo>
                    <a:pt x="5884" y="1237100"/>
                  </a:lnTo>
                  <a:lnTo>
                    <a:pt x="11519" y="1282209"/>
                  </a:lnTo>
                  <a:lnTo>
                    <a:pt x="18962" y="1326998"/>
                  </a:lnTo>
                  <a:lnTo>
                    <a:pt x="28195" y="1371410"/>
                  </a:lnTo>
                  <a:lnTo>
                    <a:pt x="39198" y="1415388"/>
                  </a:lnTo>
                  <a:lnTo>
                    <a:pt x="51956" y="1458875"/>
                  </a:lnTo>
                  <a:lnTo>
                    <a:pt x="66449" y="1501816"/>
                  </a:lnTo>
                  <a:lnTo>
                    <a:pt x="82660" y="1544152"/>
                  </a:lnTo>
                  <a:lnTo>
                    <a:pt x="100571" y="1585828"/>
                  </a:lnTo>
                  <a:lnTo>
                    <a:pt x="120164" y="1626786"/>
                  </a:lnTo>
                  <a:lnTo>
                    <a:pt x="141421" y="1666969"/>
                  </a:lnTo>
                  <a:lnTo>
                    <a:pt x="164324" y="1706322"/>
                  </a:lnTo>
                  <a:lnTo>
                    <a:pt x="188856" y="1744787"/>
                  </a:lnTo>
                  <a:lnTo>
                    <a:pt x="214998" y="1782307"/>
                  </a:lnTo>
                  <a:lnTo>
                    <a:pt x="242732" y="1818826"/>
                  </a:lnTo>
                  <a:lnTo>
                    <a:pt x="272042" y="1854286"/>
                  </a:lnTo>
                  <a:lnTo>
                    <a:pt x="302908" y="1888632"/>
                  </a:lnTo>
                  <a:lnTo>
                    <a:pt x="335313" y="1921806"/>
                  </a:lnTo>
                  <a:lnTo>
                    <a:pt x="369239" y="1953752"/>
                  </a:lnTo>
                  <a:lnTo>
                    <a:pt x="404668" y="1984413"/>
                  </a:lnTo>
                  <a:lnTo>
                    <a:pt x="441582" y="2013732"/>
                  </a:lnTo>
                  <a:lnTo>
                    <a:pt x="479963" y="2041652"/>
                  </a:lnTo>
                  <a:lnTo>
                    <a:pt x="519794" y="2068117"/>
                  </a:lnTo>
                  <a:lnTo>
                    <a:pt x="561057" y="2093069"/>
                  </a:lnTo>
                  <a:lnTo>
                    <a:pt x="603733" y="2116453"/>
                  </a:lnTo>
                  <a:lnTo>
                    <a:pt x="1639494" y="126769"/>
                  </a:lnTo>
                  <a:lnTo>
                    <a:pt x="1595861" y="105224"/>
                  </a:lnTo>
                  <a:lnTo>
                    <a:pt x="1551754" y="85736"/>
                  </a:lnTo>
                  <a:lnTo>
                    <a:pt x="1507229" y="68289"/>
                  </a:lnTo>
                  <a:lnTo>
                    <a:pt x="1462343" y="52863"/>
                  </a:lnTo>
                  <a:lnTo>
                    <a:pt x="1417153" y="39442"/>
                  </a:lnTo>
                  <a:lnTo>
                    <a:pt x="1371716" y="28007"/>
                  </a:lnTo>
                  <a:lnTo>
                    <a:pt x="1326088" y="18540"/>
                  </a:lnTo>
                  <a:lnTo>
                    <a:pt x="1280326" y="11024"/>
                  </a:lnTo>
                  <a:lnTo>
                    <a:pt x="1234488" y="5441"/>
                  </a:lnTo>
                  <a:lnTo>
                    <a:pt x="1188629" y="1772"/>
                  </a:lnTo>
                  <a:lnTo>
                    <a:pt x="1142806" y="0"/>
                  </a:lnTo>
                  <a:close/>
                </a:path>
              </a:pathLst>
            </a:custGeom>
            <a:solidFill>
              <a:srgbClr val="4D8EB7">
                <a:alpha val="41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7996807" y="4021149"/>
              <a:ext cx="1528445" cy="2386330"/>
            </a:xfrm>
            <a:custGeom>
              <a:avLst/>
              <a:gdLst/>
              <a:ahLst/>
              <a:cxnLst/>
              <a:rect l="l" t="t" r="r" b="b"/>
              <a:pathLst>
                <a:path w="1528445" h="2386329">
                  <a:moveTo>
                    <a:pt x="1205023" y="0"/>
                  </a:moveTo>
                  <a:lnTo>
                    <a:pt x="1159486" y="1163"/>
                  </a:lnTo>
                  <a:lnTo>
                    <a:pt x="1114219" y="4033"/>
                  </a:lnTo>
                  <a:lnTo>
                    <a:pt x="1069261" y="8584"/>
                  </a:lnTo>
                  <a:lnTo>
                    <a:pt x="1024655" y="14794"/>
                  </a:lnTo>
                  <a:lnTo>
                    <a:pt x="980442" y="22639"/>
                  </a:lnTo>
                  <a:lnTo>
                    <a:pt x="936664" y="32094"/>
                  </a:lnTo>
                  <a:lnTo>
                    <a:pt x="893361" y="43136"/>
                  </a:lnTo>
                  <a:lnTo>
                    <a:pt x="850574" y="55740"/>
                  </a:lnTo>
                  <a:lnTo>
                    <a:pt x="808346" y="69884"/>
                  </a:lnTo>
                  <a:lnTo>
                    <a:pt x="766717" y="85543"/>
                  </a:lnTo>
                  <a:lnTo>
                    <a:pt x="725729" y="102693"/>
                  </a:lnTo>
                  <a:lnTo>
                    <a:pt x="685424" y="121311"/>
                  </a:lnTo>
                  <a:lnTo>
                    <a:pt x="645841" y="141373"/>
                  </a:lnTo>
                  <a:lnTo>
                    <a:pt x="607023" y="162854"/>
                  </a:lnTo>
                  <a:lnTo>
                    <a:pt x="569011" y="185731"/>
                  </a:lnTo>
                  <a:lnTo>
                    <a:pt x="531846" y="209981"/>
                  </a:lnTo>
                  <a:lnTo>
                    <a:pt x="495570" y="235578"/>
                  </a:lnTo>
                  <a:lnTo>
                    <a:pt x="460224" y="262500"/>
                  </a:lnTo>
                  <a:lnTo>
                    <a:pt x="425849" y="290723"/>
                  </a:lnTo>
                  <a:lnTo>
                    <a:pt x="392486" y="320222"/>
                  </a:lnTo>
                  <a:lnTo>
                    <a:pt x="360177" y="350975"/>
                  </a:lnTo>
                  <a:lnTo>
                    <a:pt x="328964" y="382956"/>
                  </a:lnTo>
                  <a:lnTo>
                    <a:pt x="298886" y="416142"/>
                  </a:lnTo>
                  <a:lnTo>
                    <a:pt x="269986" y="450510"/>
                  </a:lnTo>
                  <a:lnTo>
                    <a:pt x="242305" y="486035"/>
                  </a:lnTo>
                  <a:lnTo>
                    <a:pt x="215885" y="522694"/>
                  </a:lnTo>
                  <a:lnTo>
                    <a:pt x="190766" y="560463"/>
                  </a:lnTo>
                  <a:lnTo>
                    <a:pt x="166990" y="599317"/>
                  </a:lnTo>
                  <a:lnTo>
                    <a:pt x="144598" y="639234"/>
                  </a:lnTo>
                  <a:lnTo>
                    <a:pt x="123631" y="680189"/>
                  </a:lnTo>
                  <a:lnTo>
                    <a:pt x="104132" y="722158"/>
                  </a:lnTo>
                  <a:lnTo>
                    <a:pt x="86140" y="765118"/>
                  </a:lnTo>
                  <a:lnTo>
                    <a:pt x="69698" y="809044"/>
                  </a:lnTo>
                  <a:lnTo>
                    <a:pt x="54847" y="853913"/>
                  </a:lnTo>
                  <a:lnTo>
                    <a:pt x="41627" y="899702"/>
                  </a:lnTo>
                  <a:lnTo>
                    <a:pt x="30181" y="945966"/>
                  </a:lnTo>
                  <a:lnTo>
                    <a:pt x="20607" y="992251"/>
                  </a:lnTo>
                  <a:lnTo>
                    <a:pt x="12883" y="1038514"/>
                  </a:lnTo>
                  <a:lnTo>
                    <a:pt x="6984" y="1084715"/>
                  </a:lnTo>
                  <a:lnTo>
                    <a:pt x="2886" y="1130811"/>
                  </a:lnTo>
                  <a:lnTo>
                    <a:pt x="566" y="1176763"/>
                  </a:lnTo>
                  <a:lnTo>
                    <a:pt x="0" y="1222528"/>
                  </a:lnTo>
                  <a:lnTo>
                    <a:pt x="1163" y="1268066"/>
                  </a:lnTo>
                  <a:lnTo>
                    <a:pt x="4032" y="1313334"/>
                  </a:lnTo>
                  <a:lnTo>
                    <a:pt x="8583" y="1358292"/>
                  </a:lnTo>
                  <a:lnTo>
                    <a:pt x="14793" y="1402899"/>
                  </a:lnTo>
                  <a:lnTo>
                    <a:pt x="22637" y="1447112"/>
                  </a:lnTo>
                  <a:lnTo>
                    <a:pt x="32092" y="1490891"/>
                  </a:lnTo>
                  <a:lnTo>
                    <a:pt x="43133" y="1534195"/>
                  </a:lnTo>
                  <a:lnTo>
                    <a:pt x="55737" y="1576981"/>
                  </a:lnTo>
                  <a:lnTo>
                    <a:pt x="69881" y="1619210"/>
                  </a:lnTo>
                  <a:lnTo>
                    <a:pt x="85539" y="1660839"/>
                  </a:lnTo>
                  <a:lnTo>
                    <a:pt x="102689" y="1701827"/>
                  </a:lnTo>
                  <a:lnTo>
                    <a:pt x="121307" y="1742133"/>
                  </a:lnTo>
                  <a:lnTo>
                    <a:pt x="141368" y="1781716"/>
                  </a:lnTo>
                  <a:lnTo>
                    <a:pt x="162849" y="1820534"/>
                  </a:lnTo>
                  <a:lnTo>
                    <a:pt x="185725" y="1858546"/>
                  </a:lnTo>
                  <a:lnTo>
                    <a:pt x="209974" y="1895711"/>
                  </a:lnTo>
                  <a:lnTo>
                    <a:pt x="235572" y="1931988"/>
                  </a:lnTo>
                  <a:lnTo>
                    <a:pt x="262493" y="1967334"/>
                  </a:lnTo>
                  <a:lnTo>
                    <a:pt x="290715" y="2001709"/>
                  </a:lnTo>
                  <a:lnTo>
                    <a:pt x="320214" y="2035072"/>
                  </a:lnTo>
                  <a:lnTo>
                    <a:pt x="350966" y="2067381"/>
                  </a:lnTo>
                  <a:lnTo>
                    <a:pt x="382947" y="2098595"/>
                  </a:lnTo>
                  <a:lnTo>
                    <a:pt x="416133" y="2128672"/>
                  </a:lnTo>
                  <a:lnTo>
                    <a:pt x="450500" y="2157572"/>
                  </a:lnTo>
                  <a:lnTo>
                    <a:pt x="486025" y="2185253"/>
                  </a:lnTo>
                  <a:lnTo>
                    <a:pt x="522684" y="2211674"/>
                  </a:lnTo>
                  <a:lnTo>
                    <a:pt x="560452" y="2236793"/>
                  </a:lnTo>
                  <a:lnTo>
                    <a:pt x="599306" y="2260569"/>
                  </a:lnTo>
                  <a:lnTo>
                    <a:pt x="639223" y="2282961"/>
                  </a:lnTo>
                  <a:lnTo>
                    <a:pt x="680177" y="2303927"/>
                  </a:lnTo>
                  <a:lnTo>
                    <a:pt x="722146" y="2323427"/>
                  </a:lnTo>
                  <a:lnTo>
                    <a:pt x="765106" y="2341419"/>
                  </a:lnTo>
                  <a:lnTo>
                    <a:pt x="809032" y="2357861"/>
                  </a:lnTo>
                  <a:lnTo>
                    <a:pt x="853902" y="2372712"/>
                  </a:lnTo>
                  <a:lnTo>
                    <a:pt x="899690" y="2385932"/>
                  </a:lnTo>
                  <a:lnTo>
                    <a:pt x="1527845" y="41626"/>
                  </a:lnTo>
                  <a:lnTo>
                    <a:pt x="1481581" y="30180"/>
                  </a:lnTo>
                  <a:lnTo>
                    <a:pt x="1435297" y="20607"/>
                  </a:lnTo>
                  <a:lnTo>
                    <a:pt x="1389035" y="12882"/>
                  </a:lnTo>
                  <a:lnTo>
                    <a:pt x="1342835" y="6983"/>
                  </a:lnTo>
                  <a:lnTo>
                    <a:pt x="1296739" y="2886"/>
                  </a:lnTo>
                  <a:lnTo>
                    <a:pt x="1250788" y="566"/>
                  </a:lnTo>
                  <a:lnTo>
                    <a:pt x="1205023" y="0"/>
                  </a:lnTo>
                  <a:close/>
                </a:path>
              </a:pathLst>
            </a:custGeom>
            <a:solidFill>
              <a:srgbClr val="009E8A">
                <a:alpha val="43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9499197" y="5449957"/>
              <a:ext cx="130810" cy="0"/>
            </a:xfrm>
            <a:custGeom>
              <a:avLst/>
              <a:gdLst/>
              <a:ahLst/>
              <a:cxnLst/>
              <a:rect l="l" t="t" r="r" b="b"/>
              <a:pathLst>
                <a:path w="130809">
                  <a:moveTo>
                    <a:pt x="0" y="0"/>
                  </a:moveTo>
                  <a:lnTo>
                    <a:pt x="130390" y="0"/>
                  </a:lnTo>
                </a:path>
              </a:pathLst>
            </a:custGeom>
            <a:ln w="3175">
              <a:solidFill>
                <a:srgbClr val="254D9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9711123" y="5240209"/>
              <a:ext cx="127635" cy="28575"/>
            </a:xfrm>
            <a:custGeom>
              <a:avLst/>
              <a:gdLst/>
              <a:ahLst/>
              <a:cxnLst/>
              <a:rect l="l" t="t" r="r" b="b"/>
              <a:pathLst>
                <a:path w="127634" h="28575">
                  <a:moveTo>
                    <a:pt x="0" y="28219"/>
                  </a:moveTo>
                  <a:lnTo>
                    <a:pt x="127304" y="0"/>
                  </a:lnTo>
                </a:path>
              </a:pathLst>
            </a:custGeom>
            <a:ln w="3175">
              <a:solidFill>
                <a:srgbClr val="417BA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9848152" y="4998577"/>
              <a:ext cx="118745" cy="55244"/>
            </a:xfrm>
            <a:custGeom>
              <a:avLst/>
              <a:gdLst/>
              <a:ahLst/>
              <a:cxnLst/>
              <a:rect l="l" t="t" r="r" b="b"/>
              <a:pathLst>
                <a:path w="118745" h="55245">
                  <a:moveTo>
                    <a:pt x="0" y="55105"/>
                  </a:moveTo>
                  <a:lnTo>
                    <a:pt x="118173" y="0"/>
                  </a:lnTo>
                </a:path>
              </a:pathLst>
            </a:custGeom>
            <a:ln w="3175">
              <a:solidFill>
                <a:srgbClr val="417BA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9904349" y="4727925"/>
              <a:ext cx="103505" cy="79375"/>
            </a:xfrm>
            <a:custGeom>
              <a:avLst/>
              <a:gdLst/>
              <a:ahLst/>
              <a:cxnLst/>
              <a:rect l="l" t="t" r="r" b="b"/>
              <a:pathLst>
                <a:path w="103504" h="79375">
                  <a:moveTo>
                    <a:pt x="0" y="79375"/>
                  </a:moveTo>
                  <a:lnTo>
                    <a:pt x="103441" y="0"/>
                  </a:lnTo>
                </a:path>
              </a:pathLst>
            </a:custGeom>
            <a:ln w="3175">
              <a:solidFill>
                <a:srgbClr val="57A3E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9867248" y="4443830"/>
              <a:ext cx="83820" cy="100330"/>
            </a:xfrm>
            <a:custGeom>
              <a:avLst/>
              <a:gdLst/>
              <a:ahLst/>
              <a:cxnLst/>
              <a:rect l="l" t="t" r="r" b="b"/>
              <a:pathLst>
                <a:path w="83820" h="100329">
                  <a:moveTo>
                    <a:pt x="0" y="99885"/>
                  </a:moveTo>
                  <a:lnTo>
                    <a:pt x="83807" y="0"/>
                  </a:lnTo>
                </a:path>
              </a:pathLst>
            </a:custGeom>
            <a:ln w="3175">
              <a:solidFill>
                <a:srgbClr val="57A3E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9746975" y="4156838"/>
              <a:ext cx="60325" cy="116205"/>
            </a:xfrm>
            <a:custGeom>
              <a:avLst/>
              <a:gdLst/>
              <a:ahLst/>
              <a:cxnLst/>
              <a:rect l="l" t="t" r="r" b="b"/>
              <a:pathLst>
                <a:path w="60325" h="116204">
                  <a:moveTo>
                    <a:pt x="0" y="115658"/>
                  </a:moveTo>
                  <a:lnTo>
                    <a:pt x="60198" y="0"/>
                  </a:lnTo>
                </a:path>
              </a:pathLst>
            </a:custGeom>
            <a:ln w="3175">
              <a:solidFill>
                <a:srgbClr val="57A3E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9538013" y="3885040"/>
              <a:ext cx="34290" cy="126364"/>
            </a:xfrm>
            <a:custGeom>
              <a:avLst/>
              <a:gdLst/>
              <a:ahLst/>
              <a:cxnLst/>
              <a:rect l="l" t="t" r="r" b="b"/>
              <a:pathLst>
                <a:path w="34290" h="126364">
                  <a:moveTo>
                    <a:pt x="0" y="125945"/>
                  </a:moveTo>
                  <a:lnTo>
                    <a:pt x="33743" y="0"/>
                  </a:lnTo>
                </a:path>
              </a:pathLst>
            </a:custGeom>
            <a:ln w="3175">
              <a:solidFill>
                <a:srgbClr val="57A3E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/>
          <p:nvPr/>
        </p:nvSpPr>
        <p:spPr>
          <a:xfrm>
            <a:off x="9263844" y="3637769"/>
            <a:ext cx="5715" cy="130810"/>
          </a:xfrm>
          <a:custGeom>
            <a:avLst/>
            <a:gdLst/>
            <a:ahLst/>
            <a:cxnLst/>
            <a:rect l="l" t="t" r="r" b="b"/>
            <a:pathLst>
              <a:path w="5715" h="130810">
                <a:moveTo>
                  <a:pt x="0" y="130263"/>
                </a:moveTo>
                <a:lnTo>
                  <a:pt x="5689" y="0"/>
                </a:lnTo>
              </a:path>
            </a:pathLst>
          </a:custGeom>
          <a:ln w="3175">
            <a:solidFill>
              <a:srgbClr val="549B5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7559036" y="1870058"/>
            <a:ext cx="1939925" cy="16814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ts val="2025"/>
              </a:lnSpc>
              <a:spcBef>
                <a:spcPts val="105"/>
              </a:spcBef>
            </a:pPr>
            <a:r>
              <a:rPr sz="24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PRESUPUESTO</a:t>
            </a:r>
            <a:endParaRPr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ts val="7715"/>
              </a:lnSpc>
            </a:pPr>
            <a:r>
              <a:rPr sz="7500" b="1" spc="-2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45</a:t>
            </a:r>
            <a:endParaRPr sz="75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94945">
              <a:lnSpc>
                <a:spcPts val="3290"/>
              </a:lnSpc>
            </a:pPr>
            <a:r>
              <a:rPr sz="31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Millones </a:t>
            </a:r>
            <a:r>
              <a:rPr sz="3100" b="1" spc="-5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€</a:t>
            </a:r>
            <a:endParaRPr sz="31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7995615" y="3607968"/>
            <a:ext cx="988694" cy="33020"/>
          </a:xfrm>
          <a:custGeom>
            <a:avLst/>
            <a:gdLst/>
            <a:ahLst/>
            <a:cxnLst/>
            <a:rect l="l" t="t" r="r" b="b"/>
            <a:pathLst>
              <a:path w="988695" h="33020">
                <a:moveTo>
                  <a:pt x="988580" y="0"/>
                </a:moveTo>
                <a:lnTo>
                  <a:pt x="0" y="0"/>
                </a:lnTo>
                <a:lnTo>
                  <a:pt x="0" y="32740"/>
                </a:lnTo>
                <a:lnTo>
                  <a:pt x="988580" y="32740"/>
                </a:lnTo>
                <a:lnTo>
                  <a:pt x="988580" y="0"/>
                </a:lnTo>
                <a:close/>
              </a:path>
            </a:pathLst>
          </a:custGeom>
          <a:solidFill>
            <a:srgbClr val="009E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13">
            <a:extLst>
              <a:ext uri="{FF2B5EF4-FFF2-40B4-BE49-F238E27FC236}">
                <a16:creationId xmlns:a16="http://schemas.microsoft.com/office/drawing/2014/main" id="{F6B95FDE-ADC8-51FE-8251-3A23B95FC05F}"/>
              </a:ext>
            </a:extLst>
          </p:cNvPr>
          <p:cNvSpPr txBox="1"/>
          <p:nvPr/>
        </p:nvSpPr>
        <p:spPr>
          <a:xfrm>
            <a:off x="10101413" y="345260"/>
            <a:ext cx="274487" cy="197490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s-ES" sz="12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18</a:t>
            </a:r>
            <a:endParaRPr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3D927E5B-E2CC-60AB-6CBD-AD08F03F677C}"/>
              </a:ext>
            </a:extLst>
          </p:cNvPr>
          <p:cNvSpPr/>
          <p:nvPr/>
        </p:nvSpPr>
        <p:spPr>
          <a:xfrm>
            <a:off x="10119173" y="572109"/>
            <a:ext cx="274487" cy="27432"/>
          </a:xfrm>
          <a:prstGeom prst="rect">
            <a:avLst/>
          </a:prstGeom>
          <a:solidFill>
            <a:srgbClr val="009E8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0671175" cy="7560309"/>
            <a:chOff x="0" y="0"/>
            <a:chExt cx="10671175" cy="7560309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0670755" cy="7560005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2657030" y="3439960"/>
              <a:ext cx="5378450" cy="363855"/>
            </a:xfrm>
            <a:custGeom>
              <a:avLst/>
              <a:gdLst/>
              <a:ahLst/>
              <a:cxnLst/>
              <a:rect l="l" t="t" r="r" b="b"/>
              <a:pathLst>
                <a:path w="5378450" h="363854">
                  <a:moveTo>
                    <a:pt x="5377929" y="0"/>
                  </a:moveTo>
                  <a:lnTo>
                    <a:pt x="0" y="0"/>
                  </a:lnTo>
                  <a:lnTo>
                    <a:pt x="0" y="363562"/>
                  </a:lnTo>
                  <a:lnTo>
                    <a:pt x="5377929" y="363562"/>
                  </a:lnTo>
                  <a:lnTo>
                    <a:pt x="537792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693682" y="3476612"/>
              <a:ext cx="5304790" cy="290830"/>
            </a:xfrm>
            <a:custGeom>
              <a:avLst/>
              <a:gdLst/>
              <a:ahLst/>
              <a:cxnLst/>
              <a:rect l="l" t="t" r="r" b="b"/>
              <a:pathLst>
                <a:path w="5304790" h="290829">
                  <a:moveTo>
                    <a:pt x="5304637" y="0"/>
                  </a:moveTo>
                  <a:lnTo>
                    <a:pt x="0" y="0"/>
                  </a:lnTo>
                  <a:lnTo>
                    <a:pt x="0" y="290271"/>
                  </a:lnTo>
                  <a:lnTo>
                    <a:pt x="5304637" y="290271"/>
                  </a:lnTo>
                  <a:lnTo>
                    <a:pt x="5304637" y="0"/>
                  </a:lnTo>
                  <a:close/>
                </a:path>
              </a:pathLst>
            </a:custGeom>
            <a:solidFill>
              <a:srgbClr val="1F407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367925" y="3550246"/>
              <a:ext cx="1363345" cy="139700"/>
            </a:xfrm>
            <a:custGeom>
              <a:avLst/>
              <a:gdLst/>
              <a:ahLst/>
              <a:cxnLst/>
              <a:rect l="l" t="t" r="r" b="b"/>
              <a:pathLst>
                <a:path w="1363345" h="139700">
                  <a:moveTo>
                    <a:pt x="136601" y="69469"/>
                  </a:moveTo>
                  <a:lnTo>
                    <a:pt x="132156" y="39687"/>
                  </a:lnTo>
                  <a:lnTo>
                    <a:pt x="123659" y="25565"/>
                  </a:lnTo>
                  <a:lnTo>
                    <a:pt x="119062" y="17907"/>
                  </a:lnTo>
                  <a:lnTo>
                    <a:pt x="105371" y="9372"/>
                  </a:lnTo>
                  <a:lnTo>
                    <a:pt x="105371" y="69469"/>
                  </a:lnTo>
                  <a:lnTo>
                    <a:pt x="102946" y="88468"/>
                  </a:lnTo>
                  <a:lnTo>
                    <a:pt x="95821" y="102273"/>
                  </a:lnTo>
                  <a:lnTo>
                    <a:pt x="84213" y="110705"/>
                  </a:lnTo>
                  <a:lnTo>
                    <a:pt x="68300" y="113563"/>
                  </a:lnTo>
                  <a:lnTo>
                    <a:pt x="52336" y="110705"/>
                  </a:lnTo>
                  <a:lnTo>
                    <a:pt x="40652" y="102273"/>
                  </a:lnTo>
                  <a:lnTo>
                    <a:pt x="33464" y="88468"/>
                  </a:lnTo>
                  <a:lnTo>
                    <a:pt x="31026" y="69469"/>
                  </a:lnTo>
                  <a:lnTo>
                    <a:pt x="33464" y="50507"/>
                  </a:lnTo>
                  <a:lnTo>
                    <a:pt x="40652" y="36766"/>
                  </a:lnTo>
                  <a:lnTo>
                    <a:pt x="52336" y="28384"/>
                  </a:lnTo>
                  <a:lnTo>
                    <a:pt x="68300" y="25565"/>
                  </a:lnTo>
                  <a:lnTo>
                    <a:pt x="84213" y="28384"/>
                  </a:lnTo>
                  <a:lnTo>
                    <a:pt x="95821" y="36766"/>
                  </a:lnTo>
                  <a:lnTo>
                    <a:pt x="102946" y="50507"/>
                  </a:lnTo>
                  <a:lnTo>
                    <a:pt x="105371" y="69469"/>
                  </a:lnTo>
                  <a:lnTo>
                    <a:pt x="105371" y="9372"/>
                  </a:lnTo>
                  <a:lnTo>
                    <a:pt x="97650" y="4546"/>
                  </a:lnTo>
                  <a:lnTo>
                    <a:pt x="68300" y="0"/>
                  </a:lnTo>
                  <a:lnTo>
                    <a:pt x="38938" y="4508"/>
                  </a:lnTo>
                  <a:lnTo>
                    <a:pt x="17538" y="17830"/>
                  </a:lnTo>
                  <a:lnTo>
                    <a:pt x="4432" y="39598"/>
                  </a:lnTo>
                  <a:lnTo>
                    <a:pt x="0" y="69469"/>
                  </a:lnTo>
                  <a:lnTo>
                    <a:pt x="4432" y="99364"/>
                  </a:lnTo>
                  <a:lnTo>
                    <a:pt x="17538" y="121196"/>
                  </a:lnTo>
                  <a:lnTo>
                    <a:pt x="38938" y="134581"/>
                  </a:lnTo>
                  <a:lnTo>
                    <a:pt x="68300" y="139128"/>
                  </a:lnTo>
                  <a:lnTo>
                    <a:pt x="97650" y="134556"/>
                  </a:lnTo>
                  <a:lnTo>
                    <a:pt x="119062" y="121119"/>
                  </a:lnTo>
                  <a:lnTo>
                    <a:pt x="123596" y="113563"/>
                  </a:lnTo>
                  <a:lnTo>
                    <a:pt x="132156" y="99288"/>
                  </a:lnTo>
                  <a:lnTo>
                    <a:pt x="136601" y="69469"/>
                  </a:lnTo>
                  <a:close/>
                </a:path>
                <a:path w="1363345" h="139700">
                  <a:moveTo>
                    <a:pt x="1251699" y="1003"/>
                  </a:moveTo>
                  <a:lnTo>
                    <a:pt x="1247216" y="2171"/>
                  </a:lnTo>
                  <a:lnTo>
                    <a:pt x="1235494" y="2374"/>
                  </a:lnTo>
                  <a:lnTo>
                    <a:pt x="1148613" y="2374"/>
                  </a:lnTo>
                  <a:lnTo>
                    <a:pt x="1138656" y="31457"/>
                  </a:lnTo>
                  <a:lnTo>
                    <a:pt x="1147838" y="28905"/>
                  </a:lnTo>
                  <a:lnTo>
                    <a:pt x="1155839" y="27940"/>
                  </a:lnTo>
                  <a:lnTo>
                    <a:pt x="1179283" y="27940"/>
                  </a:lnTo>
                  <a:lnTo>
                    <a:pt x="1179283" y="111645"/>
                  </a:lnTo>
                  <a:lnTo>
                    <a:pt x="1179004" y="119570"/>
                  </a:lnTo>
                  <a:lnTo>
                    <a:pt x="1178077" y="126390"/>
                  </a:lnTo>
                  <a:lnTo>
                    <a:pt x="1176388" y="132181"/>
                  </a:lnTo>
                  <a:lnTo>
                    <a:pt x="1173810" y="137007"/>
                  </a:lnTo>
                  <a:lnTo>
                    <a:pt x="1216342" y="137007"/>
                  </a:lnTo>
                  <a:lnTo>
                    <a:pt x="1213726" y="131953"/>
                  </a:lnTo>
                  <a:lnTo>
                    <a:pt x="1211973" y="126098"/>
                  </a:lnTo>
                  <a:lnTo>
                    <a:pt x="1210983" y="119354"/>
                  </a:lnTo>
                  <a:lnTo>
                    <a:pt x="1210678" y="111645"/>
                  </a:lnTo>
                  <a:lnTo>
                    <a:pt x="1210678" y="27940"/>
                  </a:lnTo>
                  <a:lnTo>
                    <a:pt x="1244854" y="27940"/>
                  </a:lnTo>
                  <a:lnTo>
                    <a:pt x="1251699" y="1003"/>
                  </a:lnTo>
                  <a:close/>
                </a:path>
                <a:path w="1363345" h="139700">
                  <a:moveTo>
                    <a:pt x="1363078" y="106629"/>
                  </a:moveTo>
                  <a:lnTo>
                    <a:pt x="1356004" y="110515"/>
                  </a:lnTo>
                  <a:lnTo>
                    <a:pt x="1347876" y="113753"/>
                  </a:lnTo>
                  <a:lnTo>
                    <a:pt x="1332407" y="113626"/>
                  </a:lnTo>
                  <a:lnTo>
                    <a:pt x="1301813" y="112966"/>
                  </a:lnTo>
                  <a:lnTo>
                    <a:pt x="1301978" y="113169"/>
                  </a:lnTo>
                  <a:lnTo>
                    <a:pt x="1297736" y="113372"/>
                  </a:lnTo>
                  <a:lnTo>
                    <a:pt x="1362341" y="2730"/>
                  </a:lnTo>
                  <a:lnTo>
                    <a:pt x="1275422" y="2730"/>
                  </a:lnTo>
                  <a:lnTo>
                    <a:pt x="1268183" y="2730"/>
                  </a:lnTo>
                  <a:lnTo>
                    <a:pt x="1266774" y="4864"/>
                  </a:lnTo>
                  <a:lnTo>
                    <a:pt x="1258925" y="31991"/>
                  </a:lnTo>
                  <a:lnTo>
                    <a:pt x="1265999" y="29337"/>
                  </a:lnTo>
                  <a:lnTo>
                    <a:pt x="1272641" y="27520"/>
                  </a:lnTo>
                  <a:lnTo>
                    <a:pt x="1279258" y="26466"/>
                  </a:lnTo>
                  <a:lnTo>
                    <a:pt x="1288719" y="26136"/>
                  </a:lnTo>
                  <a:lnTo>
                    <a:pt x="1313586" y="26136"/>
                  </a:lnTo>
                  <a:lnTo>
                    <a:pt x="1247648" y="137363"/>
                  </a:lnTo>
                  <a:lnTo>
                    <a:pt x="1285062" y="136779"/>
                  </a:lnTo>
                  <a:lnTo>
                    <a:pt x="1307757" y="136982"/>
                  </a:lnTo>
                  <a:lnTo>
                    <a:pt x="1347876" y="138150"/>
                  </a:lnTo>
                  <a:lnTo>
                    <a:pt x="1354404" y="138150"/>
                  </a:lnTo>
                  <a:lnTo>
                    <a:pt x="1357058" y="136982"/>
                  </a:lnTo>
                  <a:lnTo>
                    <a:pt x="1363078" y="10662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76834" y="3552041"/>
              <a:ext cx="67944" cy="16957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2871343" y="3550868"/>
              <a:ext cx="1996439" cy="145415"/>
            </a:xfrm>
            <a:custGeom>
              <a:avLst/>
              <a:gdLst/>
              <a:ahLst/>
              <a:cxnLst/>
              <a:rect l="l" t="t" r="r" b="b"/>
              <a:pathLst>
                <a:path w="1996439" h="145414">
                  <a:moveTo>
                    <a:pt x="104508" y="109867"/>
                  </a:moveTo>
                  <a:lnTo>
                    <a:pt x="100596" y="111810"/>
                  </a:lnTo>
                  <a:lnTo>
                    <a:pt x="94157" y="112598"/>
                  </a:lnTo>
                  <a:lnTo>
                    <a:pt x="51511" y="112598"/>
                  </a:lnTo>
                  <a:lnTo>
                    <a:pt x="51511" y="77279"/>
                  </a:lnTo>
                  <a:lnTo>
                    <a:pt x="76606" y="77279"/>
                  </a:lnTo>
                  <a:lnTo>
                    <a:pt x="84416" y="77470"/>
                  </a:lnTo>
                  <a:lnTo>
                    <a:pt x="88696" y="78257"/>
                  </a:lnTo>
                  <a:lnTo>
                    <a:pt x="93891" y="53086"/>
                  </a:lnTo>
                  <a:lnTo>
                    <a:pt x="89789" y="54241"/>
                  </a:lnTo>
                  <a:lnTo>
                    <a:pt x="51511" y="54241"/>
                  </a:lnTo>
                  <a:lnTo>
                    <a:pt x="51511" y="25565"/>
                  </a:lnTo>
                  <a:lnTo>
                    <a:pt x="88214" y="25565"/>
                  </a:lnTo>
                  <a:lnTo>
                    <a:pt x="93484" y="27901"/>
                  </a:lnTo>
                  <a:lnTo>
                    <a:pt x="99390" y="7607"/>
                  </a:lnTo>
                  <a:lnTo>
                    <a:pt x="98983" y="2540"/>
                  </a:lnTo>
                  <a:lnTo>
                    <a:pt x="96443" y="1752"/>
                  </a:lnTo>
                  <a:lnTo>
                    <a:pt x="45605" y="1752"/>
                  </a:lnTo>
                  <a:lnTo>
                    <a:pt x="15608" y="1752"/>
                  </a:lnTo>
                  <a:lnTo>
                    <a:pt x="11696" y="965"/>
                  </a:lnTo>
                  <a:lnTo>
                    <a:pt x="9436" y="7493"/>
                  </a:lnTo>
                  <a:lnTo>
                    <a:pt x="6731" y="13944"/>
                  </a:lnTo>
                  <a:lnTo>
                    <a:pt x="3581" y="20396"/>
                  </a:lnTo>
                  <a:lnTo>
                    <a:pt x="0" y="26911"/>
                  </a:lnTo>
                  <a:lnTo>
                    <a:pt x="8521" y="24917"/>
                  </a:lnTo>
                  <a:lnTo>
                    <a:pt x="15570" y="23749"/>
                  </a:lnTo>
                  <a:lnTo>
                    <a:pt x="21196" y="23202"/>
                  </a:lnTo>
                  <a:lnTo>
                    <a:pt x="21259" y="111023"/>
                  </a:lnTo>
                  <a:lnTo>
                    <a:pt x="21031" y="117500"/>
                  </a:lnTo>
                  <a:lnTo>
                    <a:pt x="20231" y="123799"/>
                  </a:lnTo>
                  <a:lnTo>
                    <a:pt x="18618" y="130060"/>
                  </a:lnTo>
                  <a:lnTo>
                    <a:pt x="16002" y="136410"/>
                  </a:lnTo>
                  <a:lnTo>
                    <a:pt x="30899" y="135966"/>
                  </a:lnTo>
                  <a:lnTo>
                    <a:pt x="57848" y="135978"/>
                  </a:lnTo>
                  <a:lnTo>
                    <a:pt x="81686" y="136639"/>
                  </a:lnTo>
                  <a:lnTo>
                    <a:pt x="98259" y="136791"/>
                  </a:lnTo>
                  <a:lnTo>
                    <a:pt x="99225" y="136410"/>
                  </a:lnTo>
                  <a:lnTo>
                    <a:pt x="104508" y="109867"/>
                  </a:lnTo>
                  <a:close/>
                </a:path>
                <a:path w="1996439" h="145414">
                  <a:moveTo>
                    <a:pt x="252247" y="131521"/>
                  </a:moveTo>
                  <a:lnTo>
                    <a:pt x="247472" y="127342"/>
                  </a:lnTo>
                  <a:lnTo>
                    <a:pt x="244182" y="121488"/>
                  </a:lnTo>
                  <a:lnTo>
                    <a:pt x="242303" y="113931"/>
                  </a:lnTo>
                  <a:lnTo>
                    <a:pt x="241693" y="104584"/>
                  </a:lnTo>
                  <a:lnTo>
                    <a:pt x="241693" y="27901"/>
                  </a:lnTo>
                  <a:lnTo>
                    <a:pt x="241858" y="20281"/>
                  </a:lnTo>
                  <a:lnTo>
                    <a:pt x="242582" y="13436"/>
                  </a:lnTo>
                  <a:lnTo>
                    <a:pt x="244182" y="7289"/>
                  </a:lnTo>
                  <a:lnTo>
                    <a:pt x="246976" y="1752"/>
                  </a:lnTo>
                  <a:lnTo>
                    <a:pt x="204622" y="1752"/>
                  </a:lnTo>
                  <a:lnTo>
                    <a:pt x="207416" y="7150"/>
                  </a:lnTo>
                  <a:lnTo>
                    <a:pt x="209156" y="13169"/>
                  </a:lnTo>
                  <a:lnTo>
                    <a:pt x="210045" y="19926"/>
                  </a:lnTo>
                  <a:lnTo>
                    <a:pt x="210299" y="27508"/>
                  </a:lnTo>
                  <a:lnTo>
                    <a:pt x="210299" y="104381"/>
                  </a:lnTo>
                  <a:lnTo>
                    <a:pt x="205016" y="108064"/>
                  </a:lnTo>
                  <a:lnTo>
                    <a:pt x="198386" y="110820"/>
                  </a:lnTo>
                  <a:lnTo>
                    <a:pt x="190588" y="112560"/>
                  </a:lnTo>
                  <a:lnTo>
                    <a:pt x="181800" y="113157"/>
                  </a:lnTo>
                  <a:lnTo>
                    <a:pt x="167462" y="111036"/>
                  </a:lnTo>
                  <a:lnTo>
                    <a:pt x="157429" y="104508"/>
                  </a:lnTo>
                  <a:lnTo>
                    <a:pt x="151523" y="93332"/>
                  </a:lnTo>
                  <a:lnTo>
                    <a:pt x="149593" y="77266"/>
                  </a:lnTo>
                  <a:lnTo>
                    <a:pt x="150406" y="63144"/>
                  </a:lnTo>
                  <a:lnTo>
                    <a:pt x="153060" y="45440"/>
                  </a:lnTo>
                  <a:lnTo>
                    <a:pt x="157822" y="24777"/>
                  </a:lnTo>
                  <a:lnTo>
                    <a:pt x="165011" y="1752"/>
                  </a:lnTo>
                  <a:lnTo>
                    <a:pt x="130086" y="1752"/>
                  </a:lnTo>
                  <a:lnTo>
                    <a:pt x="122478" y="1752"/>
                  </a:lnTo>
                  <a:lnTo>
                    <a:pt x="118579" y="965"/>
                  </a:lnTo>
                  <a:lnTo>
                    <a:pt x="116306" y="7493"/>
                  </a:lnTo>
                  <a:lnTo>
                    <a:pt x="113601" y="13944"/>
                  </a:lnTo>
                  <a:lnTo>
                    <a:pt x="110451" y="20396"/>
                  </a:lnTo>
                  <a:lnTo>
                    <a:pt x="106857" y="26911"/>
                  </a:lnTo>
                  <a:lnTo>
                    <a:pt x="114211" y="25196"/>
                  </a:lnTo>
                  <a:lnTo>
                    <a:pt x="120472" y="24079"/>
                  </a:lnTo>
                  <a:lnTo>
                    <a:pt x="125666" y="23456"/>
                  </a:lnTo>
                  <a:lnTo>
                    <a:pt x="121500" y="48996"/>
                  </a:lnTo>
                  <a:lnTo>
                    <a:pt x="119697" y="63512"/>
                  </a:lnTo>
                  <a:lnTo>
                    <a:pt x="122453" y="105308"/>
                  </a:lnTo>
                  <a:lnTo>
                    <a:pt x="150825" y="135064"/>
                  </a:lnTo>
                  <a:lnTo>
                    <a:pt x="175958" y="138734"/>
                  </a:lnTo>
                  <a:lnTo>
                    <a:pt x="186169" y="138176"/>
                  </a:lnTo>
                  <a:lnTo>
                    <a:pt x="195846" y="136461"/>
                  </a:lnTo>
                  <a:lnTo>
                    <a:pt x="205079" y="133540"/>
                  </a:lnTo>
                  <a:lnTo>
                    <a:pt x="213995" y="129362"/>
                  </a:lnTo>
                  <a:lnTo>
                    <a:pt x="214579" y="131914"/>
                  </a:lnTo>
                  <a:lnTo>
                    <a:pt x="216916" y="134632"/>
                  </a:lnTo>
                  <a:lnTo>
                    <a:pt x="220624" y="138341"/>
                  </a:lnTo>
                  <a:lnTo>
                    <a:pt x="252247" y="131521"/>
                  </a:lnTo>
                  <a:close/>
                </a:path>
                <a:path w="1996439" h="145414">
                  <a:moveTo>
                    <a:pt x="355219" y="97421"/>
                  </a:moveTo>
                  <a:lnTo>
                    <a:pt x="352044" y="79489"/>
                  </a:lnTo>
                  <a:lnTo>
                    <a:pt x="343725" y="68414"/>
                  </a:lnTo>
                  <a:lnTo>
                    <a:pt x="331597" y="60731"/>
                  </a:lnTo>
                  <a:lnTo>
                    <a:pt x="316953" y="52946"/>
                  </a:lnTo>
                  <a:lnTo>
                    <a:pt x="308190" y="47777"/>
                  </a:lnTo>
                  <a:lnTo>
                    <a:pt x="301536" y="43091"/>
                  </a:lnTo>
                  <a:lnTo>
                    <a:pt x="297548" y="38315"/>
                  </a:lnTo>
                  <a:lnTo>
                    <a:pt x="296811" y="32893"/>
                  </a:lnTo>
                  <a:lnTo>
                    <a:pt x="297942" y="26758"/>
                  </a:lnTo>
                  <a:lnTo>
                    <a:pt x="302450" y="23215"/>
                  </a:lnTo>
                  <a:lnTo>
                    <a:pt x="312572" y="23215"/>
                  </a:lnTo>
                  <a:lnTo>
                    <a:pt x="319430" y="23495"/>
                  </a:lnTo>
                  <a:lnTo>
                    <a:pt x="327012" y="24536"/>
                  </a:lnTo>
                  <a:lnTo>
                    <a:pt x="334873" y="26644"/>
                  </a:lnTo>
                  <a:lnTo>
                    <a:pt x="342582" y="30124"/>
                  </a:lnTo>
                  <a:lnTo>
                    <a:pt x="349885" y="6388"/>
                  </a:lnTo>
                  <a:lnTo>
                    <a:pt x="345008" y="3835"/>
                  </a:lnTo>
                  <a:lnTo>
                    <a:pt x="337426" y="1816"/>
                  </a:lnTo>
                  <a:lnTo>
                    <a:pt x="327621" y="482"/>
                  </a:lnTo>
                  <a:lnTo>
                    <a:pt x="316014" y="0"/>
                  </a:lnTo>
                  <a:lnTo>
                    <a:pt x="295211" y="3086"/>
                  </a:lnTo>
                  <a:lnTo>
                    <a:pt x="279476" y="11353"/>
                  </a:lnTo>
                  <a:lnTo>
                    <a:pt x="269519" y="23355"/>
                  </a:lnTo>
                  <a:lnTo>
                    <a:pt x="266039" y="37642"/>
                  </a:lnTo>
                  <a:lnTo>
                    <a:pt x="274815" y="60109"/>
                  </a:lnTo>
                  <a:lnTo>
                    <a:pt x="294093" y="74815"/>
                  </a:lnTo>
                  <a:lnTo>
                    <a:pt x="313385" y="86347"/>
                  </a:lnTo>
                  <a:lnTo>
                    <a:pt x="322148" y="99237"/>
                  </a:lnTo>
                  <a:lnTo>
                    <a:pt x="322148" y="106641"/>
                  </a:lnTo>
                  <a:lnTo>
                    <a:pt x="314794" y="113753"/>
                  </a:lnTo>
                  <a:lnTo>
                    <a:pt x="302285" y="113753"/>
                  </a:lnTo>
                  <a:lnTo>
                    <a:pt x="292036" y="112953"/>
                  </a:lnTo>
                  <a:lnTo>
                    <a:pt x="281978" y="110464"/>
                  </a:lnTo>
                  <a:lnTo>
                    <a:pt x="272554" y="106197"/>
                  </a:lnTo>
                  <a:lnTo>
                    <a:pt x="264261" y="100037"/>
                  </a:lnTo>
                  <a:lnTo>
                    <a:pt x="261937" y="125463"/>
                  </a:lnTo>
                  <a:lnTo>
                    <a:pt x="264807" y="130962"/>
                  </a:lnTo>
                  <a:lnTo>
                    <a:pt x="272884" y="135064"/>
                  </a:lnTo>
                  <a:lnTo>
                    <a:pt x="285394" y="137642"/>
                  </a:lnTo>
                  <a:lnTo>
                    <a:pt x="301586" y="138531"/>
                  </a:lnTo>
                  <a:lnTo>
                    <a:pt x="324434" y="135204"/>
                  </a:lnTo>
                  <a:lnTo>
                    <a:pt x="341299" y="126250"/>
                  </a:lnTo>
                  <a:lnTo>
                    <a:pt x="351726" y="113157"/>
                  </a:lnTo>
                  <a:lnTo>
                    <a:pt x="355219" y="97421"/>
                  </a:lnTo>
                  <a:close/>
                </a:path>
                <a:path w="1996439" h="145414">
                  <a:moveTo>
                    <a:pt x="501345" y="120599"/>
                  </a:moveTo>
                  <a:lnTo>
                    <a:pt x="467055" y="98806"/>
                  </a:lnTo>
                  <a:lnTo>
                    <a:pt x="434009" y="65176"/>
                  </a:lnTo>
                  <a:lnTo>
                    <a:pt x="451967" y="46824"/>
                  </a:lnTo>
                  <a:lnTo>
                    <a:pt x="461352" y="37693"/>
                  </a:lnTo>
                  <a:lnTo>
                    <a:pt x="471055" y="29311"/>
                  </a:lnTo>
                  <a:lnTo>
                    <a:pt x="481025" y="21742"/>
                  </a:lnTo>
                  <a:lnTo>
                    <a:pt x="491172" y="15011"/>
                  </a:lnTo>
                  <a:lnTo>
                    <a:pt x="476745" y="4483"/>
                  </a:lnTo>
                  <a:lnTo>
                    <a:pt x="474014" y="2527"/>
                  </a:lnTo>
                  <a:lnTo>
                    <a:pt x="471271" y="1562"/>
                  </a:lnTo>
                  <a:lnTo>
                    <a:pt x="468757" y="1562"/>
                  </a:lnTo>
                  <a:lnTo>
                    <a:pt x="432638" y="32778"/>
                  </a:lnTo>
                  <a:lnTo>
                    <a:pt x="407873" y="61671"/>
                  </a:lnTo>
                  <a:lnTo>
                    <a:pt x="407873" y="27305"/>
                  </a:lnTo>
                  <a:lnTo>
                    <a:pt x="408178" y="19456"/>
                  </a:lnTo>
                  <a:lnTo>
                    <a:pt x="409155" y="12560"/>
                  </a:lnTo>
                  <a:lnTo>
                    <a:pt x="410908" y="6654"/>
                  </a:lnTo>
                  <a:lnTo>
                    <a:pt x="413524" y="1752"/>
                  </a:lnTo>
                  <a:lnTo>
                    <a:pt x="371995" y="1752"/>
                  </a:lnTo>
                  <a:lnTo>
                    <a:pt x="368096" y="977"/>
                  </a:lnTo>
                  <a:lnTo>
                    <a:pt x="365823" y="7505"/>
                  </a:lnTo>
                  <a:lnTo>
                    <a:pt x="363118" y="13957"/>
                  </a:lnTo>
                  <a:lnTo>
                    <a:pt x="359968" y="20408"/>
                  </a:lnTo>
                  <a:lnTo>
                    <a:pt x="356387" y="26924"/>
                  </a:lnTo>
                  <a:lnTo>
                    <a:pt x="364883" y="24930"/>
                  </a:lnTo>
                  <a:lnTo>
                    <a:pt x="371932" y="23761"/>
                  </a:lnTo>
                  <a:lnTo>
                    <a:pt x="377532" y="23215"/>
                  </a:lnTo>
                  <a:lnTo>
                    <a:pt x="377609" y="111023"/>
                  </a:lnTo>
                  <a:lnTo>
                    <a:pt x="377329" y="118618"/>
                  </a:lnTo>
                  <a:lnTo>
                    <a:pt x="376389" y="125323"/>
                  </a:lnTo>
                  <a:lnTo>
                    <a:pt x="374650" y="131229"/>
                  </a:lnTo>
                  <a:lnTo>
                    <a:pt x="371957" y="136398"/>
                  </a:lnTo>
                  <a:lnTo>
                    <a:pt x="413524" y="136398"/>
                  </a:lnTo>
                  <a:lnTo>
                    <a:pt x="410908" y="131343"/>
                  </a:lnTo>
                  <a:lnTo>
                    <a:pt x="409155" y="125476"/>
                  </a:lnTo>
                  <a:lnTo>
                    <a:pt x="408178" y="118732"/>
                  </a:lnTo>
                  <a:lnTo>
                    <a:pt x="407873" y="111023"/>
                  </a:lnTo>
                  <a:lnTo>
                    <a:pt x="407873" y="88201"/>
                  </a:lnTo>
                  <a:lnTo>
                    <a:pt x="414693" y="82156"/>
                  </a:lnTo>
                  <a:lnTo>
                    <a:pt x="434009" y="105371"/>
                  </a:lnTo>
                  <a:lnTo>
                    <a:pt x="446570" y="119799"/>
                  </a:lnTo>
                  <a:lnTo>
                    <a:pt x="457060" y="130035"/>
                  </a:lnTo>
                  <a:lnTo>
                    <a:pt x="465543" y="136131"/>
                  </a:lnTo>
                  <a:lnTo>
                    <a:pt x="472059" y="138150"/>
                  </a:lnTo>
                  <a:lnTo>
                    <a:pt x="477481" y="136944"/>
                  </a:lnTo>
                  <a:lnTo>
                    <a:pt x="483997" y="133477"/>
                  </a:lnTo>
                  <a:lnTo>
                    <a:pt x="491858" y="127952"/>
                  </a:lnTo>
                  <a:lnTo>
                    <a:pt x="501345" y="120599"/>
                  </a:lnTo>
                  <a:close/>
                </a:path>
                <a:path w="1996439" h="145414">
                  <a:moveTo>
                    <a:pt x="920686" y="136321"/>
                  </a:moveTo>
                  <a:lnTo>
                    <a:pt x="917079" y="99199"/>
                  </a:lnTo>
                  <a:lnTo>
                    <a:pt x="916965" y="97955"/>
                  </a:lnTo>
                  <a:lnTo>
                    <a:pt x="916800" y="96316"/>
                  </a:lnTo>
                  <a:lnTo>
                    <a:pt x="914615" y="86969"/>
                  </a:lnTo>
                  <a:lnTo>
                    <a:pt x="908329" y="60147"/>
                  </a:lnTo>
                  <a:lnTo>
                    <a:pt x="895642" y="28409"/>
                  </a:lnTo>
                  <a:lnTo>
                    <a:pt x="892429" y="23215"/>
                  </a:lnTo>
                  <a:lnTo>
                    <a:pt x="892149" y="22758"/>
                  </a:lnTo>
                  <a:lnTo>
                    <a:pt x="882396" y="6997"/>
                  </a:lnTo>
                  <a:lnTo>
                    <a:pt x="882396" y="74866"/>
                  </a:lnTo>
                  <a:lnTo>
                    <a:pt x="858126" y="86969"/>
                  </a:lnTo>
                  <a:lnTo>
                    <a:pt x="835063" y="75120"/>
                  </a:lnTo>
                  <a:lnTo>
                    <a:pt x="838288" y="66763"/>
                  </a:lnTo>
                  <a:lnTo>
                    <a:pt x="844105" y="53848"/>
                  </a:lnTo>
                  <a:lnTo>
                    <a:pt x="852639" y="38582"/>
                  </a:lnTo>
                  <a:lnTo>
                    <a:pt x="863955" y="23215"/>
                  </a:lnTo>
                  <a:lnTo>
                    <a:pt x="871816" y="35331"/>
                  </a:lnTo>
                  <a:lnTo>
                    <a:pt x="876363" y="44742"/>
                  </a:lnTo>
                  <a:lnTo>
                    <a:pt x="879309" y="56311"/>
                  </a:lnTo>
                  <a:lnTo>
                    <a:pt x="882396" y="74866"/>
                  </a:lnTo>
                  <a:lnTo>
                    <a:pt x="882396" y="6997"/>
                  </a:lnTo>
                  <a:lnTo>
                    <a:pt x="879119" y="1689"/>
                  </a:lnTo>
                  <a:lnTo>
                    <a:pt x="822337" y="1689"/>
                  </a:lnTo>
                  <a:lnTo>
                    <a:pt x="818438" y="901"/>
                  </a:lnTo>
                  <a:lnTo>
                    <a:pt x="816165" y="7416"/>
                  </a:lnTo>
                  <a:lnTo>
                    <a:pt x="813460" y="13868"/>
                  </a:lnTo>
                  <a:lnTo>
                    <a:pt x="810310" y="20332"/>
                  </a:lnTo>
                  <a:lnTo>
                    <a:pt x="806716" y="26860"/>
                  </a:lnTo>
                  <a:lnTo>
                    <a:pt x="815505" y="24980"/>
                  </a:lnTo>
                  <a:lnTo>
                    <a:pt x="823112" y="23710"/>
                  </a:lnTo>
                  <a:lnTo>
                    <a:pt x="829564" y="22987"/>
                  </a:lnTo>
                  <a:lnTo>
                    <a:pt x="834821" y="22758"/>
                  </a:lnTo>
                  <a:lnTo>
                    <a:pt x="838136" y="22758"/>
                  </a:lnTo>
                  <a:lnTo>
                    <a:pt x="818730" y="48056"/>
                  </a:lnTo>
                  <a:lnTo>
                    <a:pt x="804811" y="74866"/>
                  </a:lnTo>
                  <a:lnTo>
                    <a:pt x="804710" y="75120"/>
                  </a:lnTo>
                  <a:lnTo>
                    <a:pt x="796302" y="103416"/>
                  </a:lnTo>
                  <a:lnTo>
                    <a:pt x="793457" y="133223"/>
                  </a:lnTo>
                  <a:lnTo>
                    <a:pt x="793457" y="136321"/>
                  </a:lnTo>
                  <a:lnTo>
                    <a:pt x="827214" y="136321"/>
                  </a:lnTo>
                  <a:lnTo>
                    <a:pt x="825881" y="125463"/>
                  </a:lnTo>
                  <a:lnTo>
                    <a:pt x="825804" y="114731"/>
                  </a:lnTo>
                  <a:lnTo>
                    <a:pt x="826795" y="105816"/>
                  </a:lnTo>
                  <a:lnTo>
                    <a:pt x="828332" y="97955"/>
                  </a:lnTo>
                  <a:lnTo>
                    <a:pt x="857846" y="112903"/>
                  </a:lnTo>
                  <a:lnTo>
                    <a:pt x="886104" y="99199"/>
                  </a:lnTo>
                  <a:lnTo>
                    <a:pt x="886968" y="106819"/>
                  </a:lnTo>
                  <a:lnTo>
                    <a:pt x="887463" y="115608"/>
                  </a:lnTo>
                  <a:lnTo>
                    <a:pt x="887044" y="125463"/>
                  </a:lnTo>
                  <a:lnTo>
                    <a:pt x="885164" y="136321"/>
                  </a:lnTo>
                  <a:lnTo>
                    <a:pt x="920686" y="136321"/>
                  </a:lnTo>
                  <a:close/>
                </a:path>
                <a:path w="1996439" h="145414">
                  <a:moveTo>
                    <a:pt x="1068895" y="131521"/>
                  </a:moveTo>
                  <a:lnTo>
                    <a:pt x="1064107" y="127342"/>
                  </a:lnTo>
                  <a:lnTo>
                    <a:pt x="1060831" y="121488"/>
                  </a:lnTo>
                  <a:lnTo>
                    <a:pt x="1058938" y="113931"/>
                  </a:lnTo>
                  <a:lnTo>
                    <a:pt x="1058341" y="104584"/>
                  </a:lnTo>
                  <a:lnTo>
                    <a:pt x="1058341" y="27901"/>
                  </a:lnTo>
                  <a:lnTo>
                    <a:pt x="1058506" y="20281"/>
                  </a:lnTo>
                  <a:lnTo>
                    <a:pt x="1059218" y="13436"/>
                  </a:lnTo>
                  <a:lnTo>
                    <a:pt x="1060818" y="7289"/>
                  </a:lnTo>
                  <a:lnTo>
                    <a:pt x="1063612" y="1752"/>
                  </a:lnTo>
                  <a:lnTo>
                    <a:pt x="1021270" y="1752"/>
                  </a:lnTo>
                  <a:lnTo>
                    <a:pt x="1024051" y="7150"/>
                  </a:lnTo>
                  <a:lnTo>
                    <a:pt x="1025791" y="13169"/>
                  </a:lnTo>
                  <a:lnTo>
                    <a:pt x="1026693" y="19926"/>
                  </a:lnTo>
                  <a:lnTo>
                    <a:pt x="1026947" y="27508"/>
                  </a:lnTo>
                  <a:lnTo>
                    <a:pt x="1026947" y="104381"/>
                  </a:lnTo>
                  <a:lnTo>
                    <a:pt x="1021664" y="108064"/>
                  </a:lnTo>
                  <a:lnTo>
                    <a:pt x="1015034" y="110820"/>
                  </a:lnTo>
                  <a:lnTo>
                    <a:pt x="1007224" y="112560"/>
                  </a:lnTo>
                  <a:lnTo>
                    <a:pt x="998435" y="113157"/>
                  </a:lnTo>
                  <a:lnTo>
                    <a:pt x="984110" y="111036"/>
                  </a:lnTo>
                  <a:lnTo>
                    <a:pt x="974064" y="104508"/>
                  </a:lnTo>
                  <a:lnTo>
                    <a:pt x="968171" y="93332"/>
                  </a:lnTo>
                  <a:lnTo>
                    <a:pt x="966241" y="77266"/>
                  </a:lnTo>
                  <a:lnTo>
                    <a:pt x="967054" y="63144"/>
                  </a:lnTo>
                  <a:lnTo>
                    <a:pt x="969695" y="45440"/>
                  </a:lnTo>
                  <a:lnTo>
                    <a:pt x="974471" y="24777"/>
                  </a:lnTo>
                  <a:lnTo>
                    <a:pt x="981659" y="1752"/>
                  </a:lnTo>
                  <a:lnTo>
                    <a:pt x="947026" y="1752"/>
                  </a:lnTo>
                  <a:lnTo>
                    <a:pt x="939419" y="1752"/>
                  </a:lnTo>
                  <a:lnTo>
                    <a:pt x="935507" y="965"/>
                  </a:lnTo>
                  <a:lnTo>
                    <a:pt x="933234" y="7493"/>
                  </a:lnTo>
                  <a:lnTo>
                    <a:pt x="930529" y="13944"/>
                  </a:lnTo>
                  <a:lnTo>
                    <a:pt x="927392" y="20396"/>
                  </a:lnTo>
                  <a:lnTo>
                    <a:pt x="923798" y="26911"/>
                  </a:lnTo>
                  <a:lnTo>
                    <a:pt x="931011" y="25234"/>
                  </a:lnTo>
                  <a:lnTo>
                    <a:pt x="937171" y="24142"/>
                  </a:lnTo>
                  <a:lnTo>
                    <a:pt x="942289" y="23495"/>
                  </a:lnTo>
                  <a:lnTo>
                    <a:pt x="938136" y="49022"/>
                  </a:lnTo>
                  <a:lnTo>
                    <a:pt x="936332" y="63525"/>
                  </a:lnTo>
                  <a:lnTo>
                    <a:pt x="939088" y="105308"/>
                  </a:lnTo>
                  <a:lnTo>
                    <a:pt x="967473" y="135064"/>
                  </a:lnTo>
                  <a:lnTo>
                    <a:pt x="992593" y="138734"/>
                  </a:lnTo>
                  <a:lnTo>
                    <a:pt x="1002817" y="138176"/>
                  </a:lnTo>
                  <a:lnTo>
                    <a:pt x="1012494" y="136461"/>
                  </a:lnTo>
                  <a:lnTo>
                    <a:pt x="1021727" y="133540"/>
                  </a:lnTo>
                  <a:lnTo>
                    <a:pt x="1030643" y="129362"/>
                  </a:lnTo>
                  <a:lnTo>
                    <a:pt x="1031227" y="131914"/>
                  </a:lnTo>
                  <a:lnTo>
                    <a:pt x="1033564" y="134632"/>
                  </a:lnTo>
                  <a:lnTo>
                    <a:pt x="1037272" y="138341"/>
                  </a:lnTo>
                  <a:lnTo>
                    <a:pt x="1068895" y="131521"/>
                  </a:lnTo>
                  <a:close/>
                </a:path>
                <a:path w="1996439" h="145414">
                  <a:moveTo>
                    <a:pt x="1213840" y="144424"/>
                  </a:moveTo>
                  <a:lnTo>
                    <a:pt x="1179360" y="107416"/>
                  </a:lnTo>
                  <a:lnTo>
                    <a:pt x="1165987" y="76835"/>
                  </a:lnTo>
                  <a:lnTo>
                    <a:pt x="1174165" y="70929"/>
                  </a:lnTo>
                  <a:lnTo>
                    <a:pt x="1180160" y="63017"/>
                  </a:lnTo>
                  <a:lnTo>
                    <a:pt x="1180693" y="61620"/>
                  </a:lnTo>
                  <a:lnTo>
                    <a:pt x="1183855" y="53378"/>
                  </a:lnTo>
                  <a:lnTo>
                    <a:pt x="1185113" y="42291"/>
                  </a:lnTo>
                  <a:lnTo>
                    <a:pt x="1182103" y="25577"/>
                  </a:lnTo>
                  <a:lnTo>
                    <a:pt x="1180541" y="23355"/>
                  </a:lnTo>
                  <a:lnTo>
                    <a:pt x="1173111" y="12776"/>
                  </a:lnTo>
                  <a:lnTo>
                    <a:pt x="1158100" y="4597"/>
                  </a:lnTo>
                  <a:lnTo>
                    <a:pt x="1156817" y="4432"/>
                  </a:lnTo>
                  <a:lnTo>
                    <a:pt x="1156817" y="42100"/>
                  </a:lnTo>
                  <a:lnTo>
                    <a:pt x="1155242" y="50253"/>
                  </a:lnTo>
                  <a:lnTo>
                    <a:pt x="1150543" y="56400"/>
                  </a:lnTo>
                  <a:lnTo>
                    <a:pt x="1142733" y="60274"/>
                  </a:lnTo>
                  <a:lnTo>
                    <a:pt x="1131836" y="61620"/>
                  </a:lnTo>
                  <a:lnTo>
                    <a:pt x="1126185" y="61620"/>
                  </a:lnTo>
                  <a:lnTo>
                    <a:pt x="1125207" y="61417"/>
                  </a:lnTo>
                  <a:lnTo>
                    <a:pt x="1123251" y="61239"/>
                  </a:lnTo>
                  <a:lnTo>
                    <a:pt x="1123251" y="24142"/>
                  </a:lnTo>
                  <a:lnTo>
                    <a:pt x="1129703" y="23355"/>
                  </a:lnTo>
                  <a:lnTo>
                    <a:pt x="1133005" y="23355"/>
                  </a:lnTo>
                  <a:lnTo>
                    <a:pt x="1143304" y="24612"/>
                  </a:lnTo>
                  <a:lnTo>
                    <a:pt x="1150759" y="28270"/>
                  </a:lnTo>
                  <a:lnTo>
                    <a:pt x="1155293" y="34163"/>
                  </a:lnTo>
                  <a:lnTo>
                    <a:pt x="1156817" y="42100"/>
                  </a:lnTo>
                  <a:lnTo>
                    <a:pt x="1156817" y="4432"/>
                  </a:lnTo>
                  <a:lnTo>
                    <a:pt x="1138580" y="1905"/>
                  </a:lnTo>
                  <a:lnTo>
                    <a:pt x="1137107" y="1701"/>
                  </a:lnTo>
                  <a:lnTo>
                    <a:pt x="1133030" y="1701"/>
                  </a:lnTo>
                  <a:lnTo>
                    <a:pt x="1125054" y="1905"/>
                  </a:lnTo>
                  <a:lnTo>
                    <a:pt x="1088631" y="1905"/>
                  </a:lnTo>
                  <a:lnTo>
                    <a:pt x="1084732" y="1117"/>
                  </a:lnTo>
                  <a:lnTo>
                    <a:pt x="1082459" y="7658"/>
                  </a:lnTo>
                  <a:lnTo>
                    <a:pt x="1079741" y="14109"/>
                  </a:lnTo>
                  <a:lnTo>
                    <a:pt x="1076604" y="20561"/>
                  </a:lnTo>
                  <a:lnTo>
                    <a:pt x="1073023" y="27076"/>
                  </a:lnTo>
                  <a:lnTo>
                    <a:pt x="1081570" y="25057"/>
                  </a:lnTo>
                  <a:lnTo>
                    <a:pt x="1088682" y="23888"/>
                  </a:lnTo>
                  <a:lnTo>
                    <a:pt x="1094295" y="23342"/>
                  </a:lnTo>
                  <a:lnTo>
                    <a:pt x="1094295" y="113322"/>
                  </a:lnTo>
                  <a:lnTo>
                    <a:pt x="1094105" y="118770"/>
                  </a:lnTo>
                  <a:lnTo>
                    <a:pt x="1093152" y="125488"/>
                  </a:lnTo>
                  <a:lnTo>
                    <a:pt x="1091412" y="131381"/>
                  </a:lnTo>
                  <a:lnTo>
                    <a:pt x="1088720" y="136550"/>
                  </a:lnTo>
                  <a:lnTo>
                    <a:pt x="1129118" y="136550"/>
                  </a:lnTo>
                  <a:lnTo>
                    <a:pt x="1123251" y="84442"/>
                  </a:lnTo>
                  <a:lnTo>
                    <a:pt x="1131455" y="84442"/>
                  </a:lnTo>
                  <a:lnTo>
                    <a:pt x="1133335" y="84366"/>
                  </a:lnTo>
                  <a:lnTo>
                    <a:pt x="1137056" y="83972"/>
                  </a:lnTo>
                  <a:lnTo>
                    <a:pt x="1155852" y="113322"/>
                  </a:lnTo>
                  <a:lnTo>
                    <a:pt x="1167815" y="128219"/>
                  </a:lnTo>
                  <a:lnTo>
                    <a:pt x="1184059" y="139382"/>
                  </a:lnTo>
                  <a:lnTo>
                    <a:pt x="1200696" y="145300"/>
                  </a:lnTo>
                  <a:lnTo>
                    <a:pt x="1213840" y="144424"/>
                  </a:lnTo>
                  <a:close/>
                </a:path>
                <a:path w="1996439" h="145414">
                  <a:moveTo>
                    <a:pt x="1300911" y="106248"/>
                  </a:moveTo>
                  <a:lnTo>
                    <a:pt x="1293228" y="109842"/>
                  </a:lnTo>
                  <a:lnTo>
                    <a:pt x="1286421" y="112077"/>
                  </a:lnTo>
                  <a:lnTo>
                    <a:pt x="1254963" y="112077"/>
                  </a:lnTo>
                  <a:lnTo>
                    <a:pt x="1255077" y="23888"/>
                  </a:lnTo>
                  <a:lnTo>
                    <a:pt x="1262849" y="1739"/>
                  </a:lnTo>
                  <a:lnTo>
                    <a:pt x="1218336" y="1739"/>
                  </a:lnTo>
                  <a:lnTo>
                    <a:pt x="1214437" y="977"/>
                  </a:lnTo>
                  <a:lnTo>
                    <a:pt x="1212176" y="7505"/>
                  </a:lnTo>
                  <a:lnTo>
                    <a:pt x="1209459" y="13944"/>
                  </a:lnTo>
                  <a:lnTo>
                    <a:pt x="1206322" y="20396"/>
                  </a:lnTo>
                  <a:lnTo>
                    <a:pt x="1202740" y="26924"/>
                  </a:lnTo>
                  <a:lnTo>
                    <a:pt x="1211160" y="24955"/>
                  </a:lnTo>
                  <a:lnTo>
                    <a:pt x="1218184" y="23761"/>
                  </a:lnTo>
                  <a:lnTo>
                    <a:pt x="1223784" y="23215"/>
                  </a:lnTo>
                  <a:lnTo>
                    <a:pt x="1223937" y="122809"/>
                  </a:lnTo>
                  <a:lnTo>
                    <a:pt x="1222959" y="129247"/>
                  </a:lnTo>
                  <a:lnTo>
                    <a:pt x="1218666" y="136271"/>
                  </a:lnTo>
                  <a:lnTo>
                    <a:pt x="1230960" y="135686"/>
                  </a:lnTo>
                  <a:lnTo>
                    <a:pt x="1252372" y="135940"/>
                  </a:lnTo>
                  <a:lnTo>
                    <a:pt x="1276629" y="137020"/>
                  </a:lnTo>
                  <a:lnTo>
                    <a:pt x="1292860" y="137261"/>
                  </a:lnTo>
                  <a:lnTo>
                    <a:pt x="1295781" y="136271"/>
                  </a:lnTo>
                  <a:lnTo>
                    <a:pt x="1300911" y="106248"/>
                  </a:lnTo>
                  <a:close/>
                </a:path>
                <a:path w="1996439" h="145414">
                  <a:moveTo>
                    <a:pt x="1437322" y="136321"/>
                  </a:moveTo>
                  <a:lnTo>
                    <a:pt x="1433728" y="99199"/>
                  </a:lnTo>
                  <a:lnTo>
                    <a:pt x="1433601" y="97955"/>
                  </a:lnTo>
                  <a:lnTo>
                    <a:pt x="1433449" y="96316"/>
                  </a:lnTo>
                  <a:lnTo>
                    <a:pt x="1431251" y="86969"/>
                  </a:lnTo>
                  <a:lnTo>
                    <a:pt x="1424978" y="60147"/>
                  </a:lnTo>
                  <a:lnTo>
                    <a:pt x="1412290" y="28409"/>
                  </a:lnTo>
                  <a:lnTo>
                    <a:pt x="1409077" y="23215"/>
                  </a:lnTo>
                  <a:lnTo>
                    <a:pt x="1408798" y="22758"/>
                  </a:lnTo>
                  <a:lnTo>
                    <a:pt x="1399057" y="6997"/>
                  </a:lnTo>
                  <a:lnTo>
                    <a:pt x="1399057" y="74866"/>
                  </a:lnTo>
                  <a:lnTo>
                    <a:pt x="1374787" y="86969"/>
                  </a:lnTo>
                  <a:lnTo>
                    <a:pt x="1351699" y="75120"/>
                  </a:lnTo>
                  <a:lnTo>
                    <a:pt x="1354937" y="66763"/>
                  </a:lnTo>
                  <a:lnTo>
                    <a:pt x="1380617" y="23215"/>
                  </a:lnTo>
                  <a:lnTo>
                    <a:pt x="1399057" y="74866"/>
                  </a:lnTo>
                  <a:lnTo>
                    <a:pt x="1399057" y="6997"/>
                  </a:lnTo>
                  <a:lnTo>
                    <a:pt x="1395780" y="1689"/>
                  </a:lnTo>
                  <a:lnTo>
                    <a:pt x="1338973" y="1689"/>
                  </a:lnTo>
                  <a:lnTo>
                    <a:pt x="1335074" y="901"/>
                  </a:lnTo>
                  <a:lnTo>
                    <a:pt x="1332814" y="7416"/>
                  </a:lnTo>
                  <a:lnTo>
                    <a:pt x="1330109" y="13868"/>
                  </a:lnTo>
                  <a:lnTo>
                    <a:pt x="1326972" y="20332"/>
                  </a:lnTo>
                  <a:lnTo>
                    <a:pt x="1323378" y="26860"/>
                  </a:lnTo>
                  <a:lnTo>
                    <a:pt x="1332166" y="24980"/>
                  </a:lnTo>
                  <a:lnTo>
                    <a:pt x="1339773" y="23710"/>
                  </a:lnTo>
                  <a:lnTo>
                    <a:pt x="1346212" y="22987"/>
                  </a:lnTo>
                  <a:lnTo>
                    <a:pt x="1351470" y="22758"/>
                  </a:lnTo>
                  <a:lnTo>
                    <a:pt x="1354797" y="22758"/>
                  </a:lnTo>
                  <a:lnTo>
                    <a:pt x="1335379" y="48056"/>
                  </a:lnTo>
                  <a:lnTo>
                    <a:pt x="1321460" y="74866"/>
                  </a:lnTo>
                  <a:lnTo>
                    <a:pt x="1321346" y="75120"/>
                  </a:lnTo>
                  <a:lnTo>
                    <a:pt x="1312938" y="103416"/>
                  </a:lnTo>
                  <a:lnTo>
                    <a:pt x="1310093" y="133223"/>
                  </a:lnTo>
                  <a:lnTo>
                    <a:pt x="1310093" y="136321"/>
                  </a:lnTo>
                  <a:lnTo>
                    <a:pt x="1343863" y="136321"/>
                  </a:lnTo>
                  <a:lnTo>
                    <a:pt x="1342529" y="125463"/>
                  </a:lnTo>
                  <a:lnTo>
                    <a:pt x="1342466" y="114731"/>
                  </a:lnTo>
                  <a:lnTo>
                    <a:pt x="1343444" y="105816"/>
                  </a:lnTo>
                  <a:lnTo>
                    <a:pt x="1344993" y="97955"/>
                  </a:lnTo>
                  <a:lnTo>
                    <a:pt x="1374508" y="112903"/>
                  </a:lnTo>
                  <a:lnTo>
                    <a:pt x="1402765" y="99199"/>
                  </a:lnTo>
                  <a:lnTo>
                    <a:pt x="1403629" y="106819"/>
                  </a:lnTo>
                  <a:lnTo>
                    <a:pt x="1404124" y="115608"/>
                  </a:lnTo>
                  <a:lnTo>
                    <a:pt x="1403705" y="125463"/>
                  </a:lnTo>
                  <a:lnTo>
                    <a:pt x="1401813" y="136321"/>
                  </a:lnTo>
                  <a:lnTo>
                    <a:pt x="1437322" y="136321"/>
                  </a:lnTo>
                  <a:close/>
                </a:path>
                <a:path w="1996439" h="145414">
                  <a:moveTo>
                    <a:pt x="1581772" y="144424"/>
                  </a:moveTo>
                  <a:lnTo>
                    <a:pt x="1566735" y="134886"/>
                  </a:lnTo>
                  <a:lnTo>
                    <a:pt x="1556727" y="124650"/>
                  </a:lnTo>
                  <a:lnTo>
                    <a:pt x="1547291" y="107416"/>
                  </a:lnTo>
                  <a:lnTo>
                    <a:pt x="1537042" y="83972"/>
                  </a:lnTo>
                  <a:lnTo>
                    <a:pt x="1533918" y="76835"/>
                  </a:lnTo>
                  <a:lnTo>
                    <a:pt x="1542097" y="70929"/>
                  </a:lnTo>
                  <a:lnTo>
                    <a:pt x="1548104" y="63017"/>
                  </a:lnTo>
                  <a:lnTo>
                    <a:pt x="1548625" y="61620"/>
                  </a:lnTo>
                  <a:lnTo>
                    <a:pt x="1551787" y="53378"/>
                  </a:lnTo>
                  <a:lnTo>
                    <a:pt x="1553044" y="42291"/>
                  </a:lnTo>
                  <a:lnTo>
                    <a:pt x="1550047" y="25577"/>
                  </a:lnTo>
                  <a:lnTo>
                    <a:pt x="1548485" y="23355"/>
                  </a:lnTo>
                  <a:lnTo>
                    <a:pt x="1541043" y="12776"/>
                  </a:lnTo>
                  <a:lnTo>
                    <a:pt x="1526044" y="4597"/>
                  </a:lnTo>
                  <a:lnTo>
                    <a:pt x="1524749" y="4419"/>
                  </a:lnTo>
                  <a:lnTo>
                    <a:pt x="1524749" y="42100"/>
                  </a:lnTo>
                  <a:lnTo>
                    <a:pt x="1523187" y="50253"/>
                  </a:lnTo>
                  <a:lnTo>
                    <a:pt x="1518475" y="56400"/>
                  </a:lnTo>
                  <a:lnTo>
                    <a:pt x="1510677" y="60274"/>
                  </a:lnTo>
                  <a:lnTo>
                    <a:pt x="1499768" y="61620"/>
                  </a:lnTo>
                  <a:lnTo>
                    <a:pt x="1494116" y="61620"/>
                  </a:lnTo>
                  <a:lnTo>
                    <a:pt x="1493139" y="61417"/>
                  </a:lnTo>
                  <a:lnTo>
                    <a:pt x="1491183" y="61239"/>
                  </a:lnTo>
                  <a:lnTo>
                    <a:pt x="1491183" y="24142"/>
                  </a:lnTo>
                  <a:lnTo>
                    <a:pt x="1497634" y="23355"/>
                  </a:lnTo>
                  <a:lnTo>
                    <a:pt x="1500936" y="23355"/>
                  </a:lnTo>
                  <a:lnTo>
                    <a:pt x="1511249" y="24612"/>
                  </a:lnTo>
                  <a:lnTo>
                    <a:pt x="1518704" y="28270"/>
                  </a:lnTo>
                  <a:lnTo>
                    <a:pt x="1523225" y="34163"/>
                  </a:lnTo>
                  <a:lnTo>
                    <a:pt x="1524749" y="42100"/>
                  </a:lnTo>
                  <a:lnTo>
                    <a:pt x="1524749" y="4419"/>
                  </a:lnTo>
                  <a:lnTo>
                    <a:pt x="1506524" y="1905"/>
                  </a:lnTo>
                  <a:lnTo>
                    <a:pt x="1505038" y="1701"/>
                  </a:lnTo>
                  <a:lnTo>
                    <a:pt x="1500962" y="1701"/>
                  </a:lnTo>
                  <a:lnTo>
                    <a:pt x="1492986" y="1905"/>
                  </a:lnTo>
                  <a:lnTo>
                    <a:pt x="1456563" y="1905"/>
                  </a:lnTo>
                  <a:lnTo>
                    <a:pt x="1452664" y="1117"/>
                  </a:lnTo>
                  <a:lnTo>
                    <a:pt x="1450390" y="7658"/>
                  </a:lnTo>
                  <a:lnTo>
                    <a:pt x="1447685" y="14109"/>
                  </a:lnTo>
                  <a:lnTo>
                    <a:pt x="1444536" y="20561"/>
                  </a:lnTo>
                  <a:lnTo>
                    <a:pt x="1440954" y="27076"/>
                  </a:lnTo>
                  <a:lnTo>
                    <a:pt x="1449501" y="25057"/>
                  </a:lnTo>
                  <a:lnTo>
                    <a:pt x="1456588" y="23888"/>
                  </a:lnTo>
                  <a:lnTo>
                    <a:pt x="1462227" y="23342"/>
                  </a:lnTo>
                  <a:lnTo>
                    <a:pt x="1462239" y="113322"/>
                  </a:lnTo>
                  <a:lnTo>
                    <a:pt x="1462036" y="118770"/>
                  </a:lnTo>
                  <a:lnTo>
                    <a:pt x="1461096" y="125488"/>
                  </a:lnTo>
                  <a:lnTo>
                    <a:pt x="1459344" y="131381"/>
                  </a:lnTo>
                  <a:lnTo>
                    <a:pt x="1456651" y="136550"/>
                  </a:lnTo>
                  <a:lnTo>
                    <a:pt x="1497050" y="136550"/>
                  </a:lnTo>
                  <a:lnTo>
                    <a:pt x="1491183" y="84442"/>
                  </a:lnTo>
                  <a:lnTo>
                    <a:pt x="1499387" y="84442"/>
                  </a:lnTo>
                  <a:lnTo>
                    <a:pt x="1498295" y="84366"/>
                  </a:lnTo>
                  <a:lnTo>
                    <a:pt x="1502003" y="83972"/>
                  </a:lnTo>
                  <a:lnTo>
                    <a:pt x="1520786" y="113322"/>
                  </a:lnTo>
                  <a:lnTo>
                    <a:pt x="1533220" y="128219"/>
                  </a:lnTo>
                  <a:lnTo>
                    <a:pt x="1550492" y="139382"/>
                  </a:lnTo>
                  <a:lnTo>
                    <a:pt x="1568157" y="145300"/>
                  </a:lnTo>
                  <a:lnTo>
                    <a:pt x="1581772" y="144424"/>
                  </a:lnTo>
                  <a:close/>
                </a:path>
                <a:path w="1996439" h="145414">
                  <a:moveTo>
                    <a:pt x="1627009" y="1803"/>
                  </a:moveTo>
                  <a:lnTo>
                    <a:pt x="1584477" y="1803"/>
                  </a:lnTo>
                  <a:lnTo>
                    <a:pt x="1587080" y="6896"/>
                  </a:lnTo>
                  <a:lnTo>
                    <a:pt x="1588833" y="12827"/>
                  </a:lnTo>
                  <a:lnTo>
                    <a:pt x="1589811" y="19646"/>
                  </a:lnTo>
                  <a:lnTo>
                    <a:pt x="1590128" y="27368"/>
                  </a:lnTo>
                  <a:lnTo>
                    <a:pt x="1590128" y="111074"/>
                  </a:lnTo>
                  <a:lnTo>
                    <a:pt x="1589811" y="118783"/>
                  </a:lnTo>
                  <a:lnTo>
                    <a:pt x="1588833" y="125526"/>
                  </a:lnTo>
                  <a:lnTo>
                    <a:pt x="1587080" y="131381"/>
                  </a:lnTo>
                  <a:lnTo>
                    <a:pt x="1584477" y="136436"/>
                  </a:lnTo>
                  <a:lnTo>
                    <a:pt x="1627009" y="136436"/>
                  </a:lnTo>
                  <a:lnTo>
                    <a:pt x="1624393" y="131495"/>
                  </a:lnTo>
                  <a:lnTo>
                    <a:pt x="1622640" y="125666"/>
                  </a:lnTo>
                  <a:lnTo>
                    <a:pt x="1621663" y="118884"/>
                  </a:lnTo>
                  <a:lnTo>
                    <a:pt x="1621358" y="111074"/>
                  </a:lnTo>
                  <a:lnTo>
                    <a:pt x="1621358" y="27368"/>
                  </a:lnTo>
                  <a:lnTo>
                    <a:pt x="1621663" y="19532"/>
                  </a:lnTo>
                  <a:lnTo>
                    <a:pt x="1622640" y="12687"/>
                  </a:lnTo>
                  <a:lnTo>
                    <a:pt x="1624393" y="6794"/>
                  </a:lnTo>
                  <a:lnTo>
                    <a:pt x="1627009" y="1803"/>
                  </a:lnTo>
                  <a:close/>
                </a:path>
                <a:path w="1996439" h="145414">
                  <a:moveTo>
                    <a:pt x="1996325" y="136321"/>
                  </a:moveTo>
                  <a:lnTo>
                    <a:pt x="1992718" y="99199"/>
                  </a:lnTo>
                  <a:lnTo>
                    <a:pt x="1992591" y="97955"/>
                  </a:lnTo>
                  <a:lnTo>
                    <a:pt x="1992439" y="96316"/>
                  </a:lnTo>
                  <a:lnTo>
                    <a:pt x="1990242" y="86969"/>
                  </a:lnTo>
                  <a:lnTo>
                    <a:pt x="1983955" y="60147"/>
                  </a:lnTo>
                  <a:lnTo>
                    <a:pt x="1971268" y="28409"/>
                  </a:lnTo>
                  <a:lnTo>
                    <a:pt x="1968068" y="23215"/>
                  </a:lnTo>
                  <a:lnTo>
                    <a:pt x="1967776" y="22758"/>
                  </a:lnTo>
                  <a:lnTo>
                    <a:pt x="1958035" y="6997"/>
                  </a:lnTo>
                  <a:lnTo>
                    <a:pt x="1958035" y="74866"/>
                  </a:lnTo>
                  <a:lnTo>
                    <a:pt x="1933765" y="86969"/>
                  </a:lnTo>
                  <a:lnTo>
                    <a:pt x="1910676" y="75120"/>
                  </a:lnTo>
                  <a:lnTo>
                    <a:pt x="1913902" y="66763"/>
                  </a:lnTo>
                  <a:lnTo>
                    <a:pt x="1939594" y="23215"/>
                  </a:lnTo>
                  <a:lnTo>
                    <a:pt x="1958035" y="74866"/>
                  </a:lnTo>
                  <a:lnTo>
                    <a:pt x="1958035" y="6997"/>
                  </a:lnTo>
                  <a:lnTo>
                    <a:pt x="1954758" y="1689"/>
                  </a:lnTo>
                  <a:lnTo>
                    <a:pt x="1897976" y="1689"/>
                  </a:lnTo>
                  <a:lnTo>
                    <a:pt x="1894052" y="901"/>
                  </a:lnTo>
                  <a:lnTo>
                    <a:pt x="1891792" y="7416"/>
                  </a:lnTo>
                  <a:lnTo>
                    <a:pt x="1889086" y="13868"/>
                  </a:lnTo>
                  <a:lnTo>
                    <a:pt x="1885950" y="20332"/>
                  </a:lnTo>
                  <a:lnTo>
                    <a:pt x="1882355" y="26860"/>
                  </a:lnTo>
                  <a:lnTo>
                    <a:pt x="1891131" y="24980"/>
                  </a:lnTo>
                  <a:lnTo>
                    <a:pt x="1898751" y="23710"/>
                  </a:lnTo>
                  <a:lnTo>
                    <a:pt x="1905190" y="22987"/>
                  </a:lnTo>
                  <a:lnTo>
                    <a:pt x="1910461" y="22758"/>
                  </a:lnTo>
                  <a:lnTo>
                    <a:pt x="1913775" y="22758"/>
                  </a:lnTo>
                  <a:lnTo>
                    <a:pt x="1894357" y="48056"/>
                  </a:lnTo>
                  <a:lnTo>
                    <a:pt x="1880438" y="74866"/>
                  </a:lnTo>
                  <a:lnTo>
                    <a:pt x="1880336" y="75120"/>
                  </a:lnTo>
                  <a:lnTo>
                    <a:pt x="1871916" y="103416"/>
                  </a:lnTo>
                  <a:lnTo>
                    <a:pt x="1869071" y="133223"/>
                  </a:lnTo>
                  <a:lnTo>
                    <a:pt x="1869071" y="136321"/>
                  </a:lnTo>
                  <a:lnTo>
                    <a:pt x="1902853" y="136321"/>
                  </a:lnTo>
                  <a:lnTo>
                    <a:pt x="1901520" y="125463"/>
                  </a:lnTo>
                  <a:lnTo>
                    <a:pt x="1901444" y="114731"/>
                  </a:lnTo>
                  <a:lnTo>
                    <a:pt x="1902434" y="105816"/>
                  </a:lnTo>
                  <a:lnTo>
                    <a:pt x="1903971" y="97955"/>
                  </a:lnTo>
                  <a:lnTo>
                    <a:pt x="1933486" y="112903"/>
                  </a:lnTo>
                  <a:lnTo>
                    <a:pt x="1961743" y="99199"/>
                  </a:lnTo>
                  <a:lnTo>
                    <a:pt x="1962607" y="106819"/>
                  </a:lnTo>
                  <a:lnTo>
                    <a:pt x="1963102" y="115608"/>
                  </a:lnTo>
                  <a:lnTo>
                    <a:pt x="1962683" y="125463"/>
                  </a:lnTo>
                  <a:lnTo>
                    <a:pt x="1960791" y="136321"/>
                  </a:lnTo>
                  <a:lnTo>
                    <a:pt x="1996325" y="13632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830171" y="3550174"/>
              <a:ext cx="136588" cy="139128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5995362" y="3550174"/>
              <a:ext cx="137160" cy="139700"/>
            </a:xfrm>
            <a:custGeom>
              <a:avLst/>
              <a:gdLst/>
              <a:ahLst/>
              <a:cxnLst/>
              <a:rect l="l" t="t" r="r" b="b"/>
              <a:pathLst>
                <a:path w="137160" h="139700">
                  <a:moveTo>
                    <a:pt x="68300" y="0"/>
                  </a:moveTo>
                  <a:lnTo>
                    <a:pt x="38940" y="4516"/>
                  </a:lnTo>
                  <a:lnTo>
                    <a:pt x="17538" y="17832"/>
                  </a:lnTo>
                  <a:lnTo>
                    <a:pt x="4442" y="39599"/>
                  </a:lnTo>
                  <a:lnTo>
                    <a:pt x="0" y="69468"/>
                  </a:lnTo>
                  <a:lnTo>
                    <a:pt x="4442" y="99373"/>
                  </a:lnTo>
                  <a:lnTo>
                    <a:pt x="17538" y="121205"/>
                  </a:lnTo>
                  <a:lnTo>
                    <a:pt x="38940" y="134584"/>
                  </a:lnTo>
                  <a:lnTo>
                    <a:pt x="68300" y="139128"/>
                  </a:lnTo>
                  <a:lnTo>
                    <a:pt x="97658" y="134555"/>
                  </a:lnTo>
                  <a:lnTo>
                    <a:pt x="119056" y="121129"/>
                  </a:lnTo>
                  <a:lnTo>
                    <a:pt x="123575" y="113588"/>
                  </a:lnTo>
                  <a:lnTo>
                    <a:pt x="68300" y="113588"/>
                  </a:lnTo>
                  <a:lnTo>
                    <a:pt x="52342" y="110731"/>
                  </a:lnTo>
                  <a:lnTo>
                    <a:pt x="40651" y="102292"/>
                  </a:lnTo>
                  <a:lnTo>
                    <a:pt x="33462" y="88471"/>
                  </a:lnTo>
                  <a:lnTo>
                    <a:pt x="31013" y="69468"/>
                  </a:lnTo>
                  <a:lnTo>
                    <a:pt x="33462" y="50516"/>
                  </a:lnTo>
                  <a:lnTo>
                    <a:pt x="40651" y="36768"/>
                  </a:lnTo>
                  <a:lnTo>
                    <a:pt x="52342" y="28394"/>
                  </a:lnTo>
                  <a:lnTo>
                    <a:pt x="68300" y="25565"/>
                  </a:lnTo>
                  <a:lnTo>
                    <a:pt x="123659" y="25565"/>
                  </a:lnTo>
                  <a:lnTo>
                    <a:pt x="119056" y="17908"/>
                  </a:lnTo>
                  <a:lnTo>
                    <a:pt x="97658" y="4544"/>
                  </a:lnTo>
                  <a:lnTo>
                    <a:pt x="68300" y="0"/>
                  </a:lnTo>
                  <a:close/>
                </a:path>
                <a:path w="137160" h="139700">
                  <a:moveTo>
                    <a:pt x="123659" y="25565"/>
                  </a:moveTo>
                  <a:lnTo>
                    <a:pt x="68300" y="25565"/>
                  </a:lnTo>
                  <a:lnTo>
                    <a:pt x="84213" y="28394"/>
                  </a:lnTo>
                  <a:lnTo>
                    <a:pt x="95832" y="36768"/>
                  </a:lnTo>
                  <a:lnTo>
                    <a:pt x="102953" y="50516"/>
                  </a:lnTo>
                  <a:lnTo>
                    <a:pt x="105371" y="69468"/>
                  </a:lnTo>
                  <a:lnTo>
                    <a:pt x="102953" y="88471"/>
                  </a:lnTo>
                  <a:lnTo>
                    <a:pt x="95832" y="102292"/>
                  </a:lnTo>
                  <a:lnTo>
                    <a:pt x="84213" y="110731"/>
                  </a:lnTo>
                  <a:lnTo>
                    <a:pt x="68300" y="113588"/>
                  </a:lnTo>
                  <a:lnTo>
                    <a:pt x="123575" y="113588"/>
                  </a:lnTo>
                  <a:lnTo>
                    <a:pt x="132147" y="99287"/>
                  </a:lnTo>
                  <a:lnTo>
                    <a:pt x="136588" y="69468"/>
                  </a:lnTo>
                  <a:lnTo>
                    <a:pt x="132147" y="39685"/>
                  </a:lnTo>
                  <a:lnTo>
                    <a:pt x="123659" y="2556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399833" y="3549873"/>
              <a:ext cx="93268" cy="138557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7077021" y="3551542"/>
              <a:ext cx="160655" cy="137795"/>
            </a:xfrm>
            <a:custGeom>
              <a:avLst/>
              <a:gdLst/>
              <a:ahLst/>
              <a:cxnLst/>
              <a:rect l="l" t="t" r="r" b="b"/>
              <a:pathLst>
                <a:path w="160654" h="137795">
                  <a:moveTo>
                    <a:pt x="11722" y="0"/>
                  </a:moveTo>
                  <a:lnTo>
                    <a:pt x="9447" y="6533"/>
                  </a:lnTo>
                  <a:lnTo>
                    <a:pt x="6737" y="12985"/>
                  </a:lnTo>
                  <a:lnTo>
                    <a:pt x="3588" y="19438"/>
                  </a:lnTo>
                  <a:lnTo>
                    <a:pt x="0" y="25971"/>
                  </a:lnTo>
                  <a:lnTo>
                    <a:pt x="8784" y="24087"/>
                  </a:lnTo>
                  <a:lnTo>
                    <a:pt x="16395" y="22815"/>
                  </a:lnTo>
                  <a:lnTo>
                    <a:pt x="22834" y="22096"/>
                  </a:lnTo>
                  <a:lnTo>
                    <a:pt x="28105" y="21869"/>
                  </a:lnTo>
                  <a:lnTo>
                    <a:pt x="28676" y="22059"/>
                  </a:lnTo>
                  <a:lnTo>
                    <a:pt x="40486" y="59392"/>
                  </a:lnTo>
                  <a:lnTo>
                    <a:pt x="58802" y="97032"/>
                  </a:lnTo>
                  <a:lnTo>
                    <a:pt x="75644" y="126117"/>
                  </a:lnTo>
                  <a:lnTo>
                    <a:pt x="83032" y="137782"/>
                  </a:lnTo>
                  <a:lnTo>
                    <a:pt x="88303" y="137782"/>
                  </a:lnTo>
                  <a:lnTo>
                    <a:pt x="145415" y="23228"/>
                  </a:lnTo>
                  <a:lnTo>
                    <a:pt x="149211" y="16321"/>
                  </a:lnTo>
                  <a:lnTo>
                    <a:pt x="152973" y="10255"/>
                  </a:lnTo>
                  <a:lnTo>
                    <a:pt x="156661" y="5065"/>
                  </a:lnTo>
                  <a:lnTo>
                    <a:pt x="160235" y="787"/>
                  </a:lnTo>
                  <a:lnTo>
                    <a:pt x="120815" y="787"/>
                  </a:lnTo>
                  <a:lnTo>
                    <a:pt x="120815" y="3733"/>
                  </a:lnTo>
                  <a:lnTo>
                    <a:pt x="119849" y="7226"/>
                  </a:lnTo>
                  <a:lnTo>
                    <a:pt x="117906" y="11518"/>
                  </a:lnTo>
                  <a:lnTo>
                    <a:pt x="87706" y="85293"/>
                  </a:lnTo>
                  <a:lnTo>
                    <a:pt x="66066" y="43558"/>
                  </a:lnTo>
                  <a:lnTo>
                    <a:pt x="58950" y="17679"/>
                  </a:lnTo>
                  <a:lnTo>
                    <a:pt x="59620" y="4481"/>
                  </a:lnTo>
                  <a:lnTo>
                    <a:pt x="61341" y="787"/>
                  </a:lnTo>
                  <a:lnTo>
                    <a:pt x="15621" y="787"/>
                  </a:lnTo>
                  <a:lnTo>
                    <a:pt x="1172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518249" y="3550172"/>
              <a:ext cx="265629" cy="139141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844317" y="3550184"/>
              <a:ext cx="121793" cy="139141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6143396" y="3550234"/>
              <a:ext cx="1228090" cy="146050"/>
            </a:xfrm>
            <a:custGeom>
              <a:avLst/>
              <a:gdLst/>
              <a:ahLst/>
              <a:cxnLst/>
              <a:rect l="l" t="t" r="r" b="b"/>
              <a:pathLst>
                <a:path w="1228090" h="146050">
                  <a:moveTo>
                    <a:pt x="121272" y="95567"/>
                  </a:moveTo>
                  <a:lnTo>
                    <a:pt x="100965" y="64147"/>
                  </a:lnTo>
                  <a:lnTo>
                    <a:pt x="107823" y="58839"/>
                  </a:lnTo>
                  <a:lnTo>
                    <a:pt x="109677" y="56337"/>
                  </a:lnTo>
                  <a:lnTo>
                    <a:pt x="112839" y="52057"/>
                  </a:lnTo>
                  <a:lnTo>
                    <a:pt x="115912" y="43954"/>
                  </a:lnTo>
                  <a:lnTo>
                    <a:pt x="116967" y="34683"/>
                  </a:lnTo>
                  <a:lnTo>
                    <a:pt x="114642" y="22783"/>
                  </a:lnTo>
                  <a:lnTo>
                    <a:pt x="114503" y="22034"/>
                  </a:lnTo>
                  <a:lnTo>
                    <a:pt x="114325" y="21158"/>
                  </a:lnTo>
                  <a:lnTo>
                    <a:pt x="106870" y="10388"/>
                  </a:lnTo>
                  <a:lnTo>
                    <a:pt x="95237" y="3289"/>
                  </a:lnTo>
                  <a:lnTo>
                    <a:pt x="90639" y="2514"/>
                  </a:lnTo>
                  <a:lnTo>
                    <a:pt x="90639" y="94983"/>
                  </a:lnTo>
                  <a:lnTo>
                    <a:pt x="89065" y="103365"/>
                  </a:lnTo>
                  <a:lnTo>
                    <a:pt x="84531" y="109626"/>
                  </a:lnTo>
                  <a:lnTo>
                    <a:pt x="77292" y="113538"/>
                  </a:lnTo>
                  <a:lnTo>
                    <a:pt x="67614" y="114884"/>
                  </a:lnTo>
                  <a:lnTo>
                    <a:pt x="64871" y="114884"/>
                  </a:lnTo>
                  <a:lnTo>
                    <a:pt x="56388" y="114681"/>
                  </a:lnTo>
                  <a:lnTo>
                    <a:pt x="52666" y="114096"/>
                  </a:lnTo>
                  <a:lnTo>
                    <a:pt x="52666" y="75476"/>
                  </a:lnTo>
                  <a:lnTo>
                    <a:pt x="56184" y="75272"/>
                  </a:lnTo>
                  <a:lnTo>
                    <a:pt x="64681" y="75069"/>
                  </a:lnTo>
                  <a:lnTo>
                    <a:pt x="67995" y="75069"/>
                  </a:lnTo>
                  <a:lnTo>
                    <a:pt x="77711" y="76428"/>
                  </a:lnTo>
                  <a:lnTo>
                    <a:pt x="84810" y="80352"/>
                  </a:lnTo>
                  <a:lnTo>
                    <a:pt x="89154" y="86614"/>
                  </a:lnTo>
                  <a:lnTo>
                    <a:pt x="90639" y="94983"/>
                  </a:lnTo>
                  <a:lnTo>
                    <a:pt x="90639" y="2514"/>
                  </a:lnTo>
                  <a:lnTo>
                    <a:pt x="87909" y="2057"/>
                  </a:lnTo>
                  <a:lnTo>
                    <a:pt x="87909" y="29222"/>
                  </a:lnTo>
                  <a:lnTo>
                    <a:pt x="87909" y="39166"/>
                  </a:lnTo>
                  <a:lnTo>
                    <a:pt x="86436" y="46799"/>
                  </a:lnTo>
                  <a:lnTo>
                    <a:pt x="82042" y="52146"/>
                  </a:lnTo>
                  <a:lnTo>
                    <a:pt x="74726" y="55308"/>
                  </a:lnTo>
                  <a:lnTo>
                    <a:pt x="64490" y="56337"/>
                  </a:lnTo>
                  <a:lnTo>
                    <a:pt x="63715" y="56337"/>
                  </a:lnTo>
                  <a:lnTo>
                    <a:pt x="56184" y="56146"/>
                  </a:lnTo>
                  <a:lnTo>
                    <a:pt x="52666" y="55753"/>
                  </a:lnTo>
                  <a:lnTo>
                    <a:pt x="52666" y="26098"/>
                  </a:lnTo>
                  <a:lnTo>
                    <a:pt x="56565" y="23749"/>
                  </a:lnTo>
                  <a:lnTo>
                    <a:pt x="65278" y="22783"/>
                  </a:lnTo>
                  <a:lnTo>
                    <a:pt x="81076" y="22783"/>
                  </a:lnTo>
                  <a:lnTo>
                    <a:pt x="87909" y="29222"/>
                  </a:lnTo>
                  <a:lnTo>
                    <a:pt x="87909" y="2057"/>
                  </a:lnTo>
                  <a:lnTo>
                    <a:pt x="80314" y="762"/>
                  </a:lnTo>
                  <a:lnTo>
                    <a:pt x="80098" y="723"/>
                  </a:lnTo>
                  <a:lnTo>
                    <a:pt x="53479" y="723"/>
                  </a:lnTo>
                  <a:lnTo>
                    <a:pt x="48196" y="762"/>
                  </a:lnTo>
                  <a:lnTo>
                    <a:pt x="15621" y="762"/>
                  </a:lnTo>
                  <a:lnTo>
                    <a:pt x="11722" y="0"/>
                  </a:lnTo>
                  <a:lnTo>
                    <a:pt x="9448" y="6527"/>
                  </a:lnTo>
                  <a:lnTo>
                    <a:pt x="6731" y="12979"/>
                  </a:lnTo>
                  <a:lnTo>
                    <a:pt x="3594" y="19431"/>
                  </a:lnTo>
                  <a:lnTo>
                    <a:pt x="0" y="25946"/>
                  </a:lnTo>
                  <a:lnTo>
                    <a:pt x="9677" y="23685"/>
                  </a:lnTo>
                  <a:lnTo>
                    <a:pt x="17462" y="22479"/>
                  </a:lnTo>
                  <a:lnTo>
                    <a:pt x="23393" y="22034"/>
                  </a:lnTo>
                  <a:lnTo>
                    <a:pt x="23393" y="122491"/>
                  </a:lnTo>
                  <a:lnTo>
                    <a:pt x="22225" y="129324"/>
                  </a:lnTo>
                  <a:lnTo>
                    <a:pt x="18503" y="136740"/>
                  </a:lnTo>
                  <a:lnTo>
                    <a:pt x="24561" y="136347"/>
                  </a:lnTo>
                  <a:lnTo>
                    <a:pt x="28663" y="136156"/>
                  </a:lnTo>
                  <a:lnTo>
                    <a:pt x="30822" y="136156"/>
                  </a:lnTo>
                  <a:lnTo>
                    <a:pt x="39408" y="136309"/>
                  </a:lnTo>
                  <a:lnTo>
                    <a:pt x="57823" y="136982"/>
                  </a:lnTo>
                  <a:lnTo>
                    <a:pt x="65659" y="137121"/>
                  </a:lnTo>
                  <a:lnTo>
                    <a:pt x="73634" y="136156"/>
                  </a:lnTo>
                  <a:lnTo>
                    <a:pt x="89814" y="134200"/>
                  </a:lnTo>
                  <a:lnTo>
                    <a:pt x="107213" y="125869"/>
                  </a:lnTo>
                  <a:lnTo>
                    <a:pt x="116027" y="114884"/>
                  </a:lnTo>
                  <a:lnTo>
                    <a:pt x="117741" y="112776"/>
                  </a:lnTo>
                  <a:lnTo>
                    <a:pt x="121272" y="95567"/>
                  </a:lnTo>
                  <a:close/>
                </a:path>
                <a:path w="1228090" h="146050">
                  <a:moveTo>
                    <a:pt x="198348" y="2146"/>
                  </a:moveTo>
                  <a:lnTo>
                    <a:pt x="155816" y="2146"/>
                  </a:lnTo>
                  <a:lnTo>
                    <a:pt x="158419" y="7239"/>
                  </a:lnTo>
                  <a:lnTo>
                    <a:pt x="160185" y="13169"/>
                  </a:lnTo>
                  <a:lnTo>
                    <a:pt x="161163" y="19989"/>
                  </a:lnTo>
                  <a:lnTo>
                    <a:pt x="161480" y="27711"/>
                  </a:lnTo>
                  <a:lnTo>
                    <a:pt x="161480" y="111429"/>
                  </a:lnTo>
                  <a:lnTo>
                    <a:pt x="161163" y="119126"/>
                  </a:lnTo>
                  <a:lnTo>
                    <a:pt x="160185" y="125869"/>
                  </a:lnTo>
                  <a:lnTo>
                    <a:pt x="158419" y="131737"/>
                  </a:lnTo>
                  <a:lnTo>
                    <a:pt x="155816" y="136804"/>
                  </a:lnTo>
                  <a:lnTo>
                    <a:pt x="198348" y="136804"/>
                  </a:lnTo>
                  <a:lnTo>
                    <a:pt x="195732" y="131851"/>
                  </a:lnTo>
                  <a:lnTo>
                    <a:pt x="193979" y="126009"/>
                  </a:lnTo>
                  <a:lnTo>
                    <a:pt x="193001" y="119227"/>
                  </a:lnTo>
                  <a:lnTo>
                    <a:pt x="192697" y="111429"/>
                  </a:lnTo>
                  <a:lnTo>
                    <a:pt x="192697" y="27711"/>
                  </a:lnTo>
                  <a:lnTo>
                    <a:pt x="193001" y="19888"/>
                  </a:lnTo>
                  <a:lnTo>
                    <a:pt x="193979" y="13042"/>
                  </a:lnTo>
                  <a:lnTo>
                    <a:pt x="195732" y="7137"/>
                  </a:lnTo>
                  <a:lnTo>
                    <a:pt x="198348" y="2146"/>
                  </a:lnTo>
                  <a:close/>
                </a:path>
                <a:path w="1228090" h="146050">
                  <a:moveTo>
                    <a:pt x="333248" y="110236"/>
                  </a:moveTo>
                  <a:lnTo>
                    <a:pt x="329361" y="112179"/>
                  </a:lnTo>
                  <a:lnTo>
                    <a:pt x="322897" y="112966"/>
                  </a:lnTo>
                  <a:lnTo>
                    <a:pt x="280250" y="112966"/>
                  </a:lnTo>
                  <a:lnTo>
                    <a:pt x="280250" y="77647"/>
                  </a:lnTo>
                  <a:lnTo>
                    <a:pt x="305346" y="77647"/>
                  </a:lnTo>
                  <a:lnTo>
                    <a:pt x="313156" y="77838"/>
                  </a:lnTo>
                  <a:lnTo>
                    <a:pt x="317449" y="78625"/>
                  </a:lnTo>
                  <a:lnTo>
                    <a:pt x="322643" y="53454"/>
                  </a:lnTo>
                  <a:lnTo>
                    <a:pt x="318541" y="54610"/>
                  </a:lnTo>
                  <a:lnTo>
                    <a:pt x="280250" y="54610"/>
                  </a:lnTo>
                  <a:lnTo>
                    <a:pt x="280250" y="25933"/>
                  </a:lnTo>
                  <a:lnTo>
                    <a:pt x="316979" y="25933"/>
                  </a:lnTo>
                  <a:lnTo>
                    <a:pt x="322237" y="28270"/>
                  </a:lnTo>
                  <a:lnTo>
                    <a:pt x="328129" y="7975"/>
                  </a:lnTo>
                  <a:lnTo>
                    <a:pt x="327723" y="2908"/>
                  </a:lnTo>
                  <a:lnTo>
                    <a:pt x="325208" y="2120"/>
                  </a:lnTo>
                  <a:lnTo>
                    <a:pt x="274345" y="2120"/>
                  </a:lnTo>
                  <a:lnTo>
                    <a:pt x="244348" y="2120"/>
                  </a:lnTo>
                  <a:lnTo>
                    <a:pt x="240461" y="1333"/>
                  </a:lnTo>
                  <a:lnTo>
                    <a:pt x="238188" y="7848"/>
                  </a:lnTo>
                  <a:lnTo>
                    <a:pt x="235470" y="14300"/>
                  </a:lnTo>
                  <a:lnTo>
                    <a:pt x="232333" y="20751"/>
                  </a:lnTo>
                  <a:lnTo>
                    <a:pt x="228752" y="27279"/>
                  </a:lnTo>
                  <a:lnTo>
                    <a:pt x="237261" y="25285"/>
                  </a:lnTo>
                  <a:lnTo>
                    <a:pt x="244335" y="24117"/>
                  </a:lnTo>
                  <a:lnTo>
                    <a:pt x="249948" y="23571"/>
                  </a:lnTo>
                  <a:lnTo>
                    <a:pt x="249999" y="111391"/>
                  </a:lnTo>
                  <a:lnTo>
                    <a:pt x="249783" y="117856"/>
                  </a:lnTo>
                  <a:lnTo>
                    <a:pt x="248970" y="124155"/>
                  </a:lnTo>
                  <a:lnTo>
                    <a:pt x="247370" y="130416"/>
                  </a:lnTo>
                  <a:lnTo>
                    <a:pt x="244741" y="136779"/>
                  </a:lnTo>
                  <a:lnTo>
                    <a:pt x="259638" y="136334"/>
                  </a:lnTo>
                  <a:lnTo>
                    <a:pt x="286588" y="136347"/>
                  </a:lnTo>
                  <a:lnTo>
                    <a:pt x="310426" y="137007"/>
                  </a:lnTo>
                  <a:lnTo>
                    <a:pt x="327012" y="137160"/>
                  </a:lnTo>
                  <a:lnTo>
                    <a:pt x="327990" y="136779"/>
                  </a:lnTo>
                  <a:lnTo>
                    <a:pt x="333248" y="110236"/>
                  </a:lnTo>
                  <a:close/>
                </a:path>
                <a:path w="1228090" h="146050">
                  <a:moveTo>
                    <a:pt x="490385" y="144983"/>
                  </a:moveTo>
                  <a:lnTo>
                    <a:pt x="475322" y="135407"/>
                  </a:lnTo>
                  <a:lnTo>
                    <a:pt x="465328" y="125171"/>
                  </a:lnTo>
                  <a:lnTo>
                    <a:pt x="455891" y="107937"/>
                  </a:lnTo>
                  <a:lnTo>
                    <a:pt x="445655" y="84505"/>
                  </a:lnTo>
                  <a:lnTo>
                    <a:pt x="442531" y="77368"/>
                  </a:lnTo>
                  <a:lnTo>
                    <a:pt x="461657" y="42824"/>
                  </a:lnTo>
                  <a:lnTo>
                    <a:pt x="458660" y="26111"/>
                  </a:lnTo>
                  <a:lnTo>
                    <a:pt x="457098" y="23888"/>
                  </a:lnTo>
                  <a:lnTo>
                    <a:pt x="449656" y="13309"/>
                  </a:lnTo>
                  <a:lnTo>
                    <a:pt x="434657" y="5118"/>
                  </a:lnTo>
                  <a:lnTo>
                    <a:pt x="433362" y="4953"/>
                  </a:lnTo>
                  <a:lnTo>
                    <a:pt x="433362" y="42633"/>
                  </a:lnTo>
                  <a:lnTo>
                    <a:pt x="431787" y="50787"/>
                  </a:lnTo>
                  <a:lnTo>
                    <a:pt x="427088" y="56921"/>
                  </a:lnTo>
                  <a:lnTo>
                    <a:pt x="419277" y="60807"/>
                  </a:lnTo>
                  <a:lnTo>
                    <a:pt x="408381" y="62153"/>
                  </a:lnTo>
                  <a:lnTo>
                    <a:pt x="402717" y="62153"/>
                  </a:lnTo>
                  <a:lnTo>
                    <a:pt x="401751" y="61950"/>
                  </a:lnTo>
                  <a:lnTo>
                    <a:pt x="399783" y="61747"/>
                  </a:lnTo>
                  <a:lnTo>
                    <a:pt x="399783" y="24676"/>
                  </a:lnTo>
                  <a:lnTo>
                    <a:pt x="406247" y="23888"/>
                  </a:lnTo>
                  <a:lnTo>
                    <a:pt x="409536" y="23888"/>
                  </a:lnTo>
                  <a:lnTo>
                    <a:pt x="419849" y="25146"/>
                  </a:lnTo>
                  <a:lnTo>
                    <a:pt x="427304" y="28790"/>
                  </a:lnTo>
                  <a:lnTo>
                    <a:pt x="431838" y="34683"/>
                  </a:lnTo>
                  <a:lnTo>
                    <a:pt x="433362" y="42633"/>
                  </a:lnTo>
                  <a:lnTo>
                    <a:pt x="433362" y="4953"/>
                  </a:lnTo>
                  <a:lnTo>
                    <a:pt x="415124" y="2438"/>
                  </a:lnTo>
                  <a:lnTo>
                    <a:pt x="413651" y="2235"/>
                  </a:lnTo>
                  <a:lnTo>
                    <a:pt x="409575" y="2235"/>
                  </a:lnTo>
                  <a:lnTo>
                    <a:pt x="401599" y="2438"/>
                  </a:lnTo>
                  <a:lnTo>
                    <a:pt x="365175" y="2438"/>
                  </a:lnTo>
                  <a:lnTo>
                    <a:pt x="361251" y="1651"/>
                  </a:lnTo>
                  <a:lnTo>
                    <a:pt x="358990" y="8178"/>
                  </a:lnTo>
                  <a:lnTo>
                    <a:pt x="356285" y="14630"/>
                  </a:lnTo>
                  <a:lnTo>
                    <a:pt x="353148" y="21082"/>
                  </a:lnTo>
                  <a:lnTo>
                    <a:pt x="349554" y="27609"/>
                  </a:lnTo>
                  <a:lnTo>
                    <a:pt x="358127" y="25590"/>
                  </a:lnTo>
                  <a:lnTo>
                    <a:pt x="365201" y="24422"/>
                  </a:lnTo>
                  <a:lnTo>
                    <a:pt x="370840" y="23876"/>
                  </a:lnTo>
                  <a:lnTo>
                    <a:pt x="370840" y="113855"/>
                  </a:lnTo>
                  <a:lnTo>
                    <a:pt x="370636" y="119303"/>
                  </a:lnTo>
                  <a:lnTo>
                    <a:pt x="369697" y="126009"/>
                  </a:lnTo>
                  <a:lnTo>
                    <a:pt x="367957" y="131914"/>
                  </a:lnTo>
                  <a:lnTo>
                    <a:pt x="365264" y="137083"/>
                  </a:lnTo>
                  <a:lnTo>
                    <a:pt x="405638" y="137083"/>
                  </a:lnTo>
                  <a:lnTo>
                    <a:pt x="399783" y="84975"/>
                  </a:lnTo>
                  <a:lnTo>
                    <a:pt x="407987" y="84975"/>
                  </a:lnTo>
                  <a:lnTo>
                    <a:pt x="406882" y="84899"/>
                  </a:lnTo>
                  <a:lnTo>
                    <a:pt x="410603" y="84505"/>
                  </a:lnTo>
                  <a:lnTo>
                    <a:pt x="429399" y="113855"/>
                  </a:lnTo>
                  <a:lnTo>
                    <a:pt x="441833" y="128739"/>
                  </a:lnTo>
                  <a:lnTo>
                    <a:pt x="459105" y="139915"/>
                  </a:lnTo>
                  <a:lnTo>
                    <a:pt x="476770" y="145834"/>
                  </a:lnTo>
                  <a:lnTo>
                    <a:pt x="490385" y="144983"/>
                  </a:lnTo>
                  <a:close/>
                </a:path>
                <a:path w="1228090" h="146050">
                  <a:moveTo>
                    <a:pt x="649312" y="2108"/>
                  </a:moveTo>
                  <a:lnTo>
                    <a:pt x="608330" y="2108"/>
                  </a:lnTo>
                  <a:lnTo>
                    <a:pt x="610844" y="6997"/>
                  </a:lnTo>
                  <a:lnTo>
                    <a:pt x="612609" y="12903"/>
                  </a:lnTo>
                  <a:lnTo>
                    <a:pt x="613638" y="19799"/>
                  </a:lnTo>
                  <a:lnTo>
                    <a:pt x="613981" y="27673"/>
                  </a:lnTo>
                  <a:lnTo>
                    <a:pt x="613981" y="92252"/>
                  </a:lnTo>
                  <a:lnTo>
                    <a:pt x="548614" y="2108"/>
                  </a:lnTo>
                  <a:lnTo>
                    <a:pt x="539673" y="2070"/>
                  </a:lnTo>
                  <a:lnTo>
                    <a:pt x="509778" y="2070"/>
                  </a:lnTo>
                  <a:lnTo>
                    <a:pt x="505853" y="1282"/>
                  </a:lnTo>
                  <a:lnTo>
                    <a:pt x="503593" y="7810"/>
                  </a:lnTo>
                  <a:lnTo>
                    <a:pt x="500888" y="14274"/>
                  </a:lnTo>
                  <a:lnTo>
                    <a:pt x="497738" y="20726"/>
                  </a:lnTo>
                  <a:lnTo>
                    <a:pt x="494157" y="27254"/>
                  </a:lnTo>
                  <a:lnTo>
                    <a:pt x="503593" y="25044"/>
                  </a:lnTo>
                  <a:lnTo>
                    <a:pt x="511238" y="23812"/>
                  </a:lnTo>
                  <a:lnTo>
                    <a:pt x="517118" y="23380"/>
                  </a:lnTo>
                  <a:lnTo>
                    <a:pt x="517182" y="111379"/>
                  </a:lnTo>
                  <a:lnTo>
                    <a:pt x="516902" y="118960"/>
                  </a:lnTo>
                  <a:lnTo>
                    <a:pt x="515962" y="125666"/>
                  </a:lnTo>
                  <a:lnTo>
                    <a:pt x="514223" y="131572"/>
                  </a:lnTo>
                  <a:lnTo>
                    <a:pt x="511530" y="136740"/>
                  </a:lnTo>
                  <a:lnTo>
                    <a:pt x="552513" y="136740"/>
                  </a:lnTo>
                  <a:lnTo>
                    <a:pt x="549833" y="131356"/>
                  </a:lnTo>
                  <a:lnTo>
                    <a:pt x="548157" y="125374"/>
                  </a:lnTo>
                  <a:lnTo>
                    <a:pt x="547281" y="118745"/>
                  </a:lnTo>
                  <a:lnTo>
                    <a:pt x="547039" y="111379"/>
                  </a:lnTo>
                  <a:lnTo>
                    <a:pt x="547039" y="40932"/>
                  </a:lnTo>
                  <a:lnTo>
                    <a:pt x="616521" y="136740"/>
                  </a:lnTo>
                  <a:lnTo>
                    <a:pt x="645198" y="136740"/>
                  </a:lnTo>
                  <a:lnTo>
                    <a:pt x="644220" y="130886"/>
                  </a:lnTo>
                  <a:lnTo>
                    <a:pt x="643636" y="124460"/>
                  </a:lnTo>
                  <a:lnTo>
                    <a:pt x="643636" y="27673"/>
                  </a:lnTo>
                  <a:lnTo>
                    <a:pt x="643915" y="20078"/>
                  </a:lnTo>
                  <a:lnTo>
                    <a:pt x="644855" y="13347"/>
                  </a:lnTo>
                  <a:lnTo>
                    <a:pt x="646607" y="7391"/>
                  </a:lnTo>
                  <a:lnTo>
                    <a:pt x="649312" y="2108"/>
                  </a:lnTo>
                  <a:close/>
                </a:path>
                <a:path w="1228090" h="146050">
                  <a:moveTo>
                    <a:pt x="1227543" y="136867"/>
                  </a:moveTo>
                  <a:lnTo>
                    <a:pt x="1223924" y="99745"/>
                  </a:lnTo>
                  <a:lnTo>
                    <a:pt x="1223810" y="98501"/>
                  </a:lnTo>
                  <a:lnTo>
                    <a:pt x="1223645" y="96875"/>
                  </a:lnTo>
                  <a:lnTo>
                    <a:pt x="1221460" y="87515"/>
                  </a:lnTo>
                  <a:lnTo>
                    <a:pt x="1215174" y="60693"/>
                  </a:lnTo>
                  <a:lnTo>
                    <a:pt x="1202486" y="28956"/>
                  </a:lnTo>
                  <a:lnTo>
                    <a:pt x="1199273" y="23761"/>
                  </a:lnTo>
                  <a:lnTo>
                    <a:pt x="1198994" y="23304"/>
                  </a:lnTo>
                  <a:lnTo>
                    <a:pt x="1189253" y="7543"/>
                  </a:lnTo>
                  <a:lnTo>
                    <a:pt x="1189253" y="75412"/>
                  </a:lnTo>
                  <a:lnTo>
                    <a:pt x="1164983" y="87515"/>
                  </a:lnTo>
                  <a:lnTo>
                    <a:pt x="1141895" y="75666"/>
                  </a:lnTo>
                  <a:lnTo>
                    <a:pt x="1145120" y="67310"/>
                  </a:lnTo>
                  <a:lnTo>
                    <a:pt x="1150950" y="54381"/>
                  </a:lnTo>
                  <a:lnTo>
                    <a:pt x="1159484" y="39116"/>
                  </a:lnTo>
                  <a:lnTo>
                    <a:pt x="1170813" y="23761"/>
                  </a:lnTo>
                  <a:lnTo>
                    <a:pt x="1178674" y="35877"/>
                  </a:lnTo>
                  <a:lnTo>
                    <a:pt x="1183208" y="45300"/>
                  </a:lnTo>
                  <a:lnTo>
                    <a:pt x="1186154" y="56857"/>
                  </a:lnTo>
                  <a:lnTo>
                    <a:pt x="1189253" y="75412"/>
                  </a:lnTo>
                  <a:lnTo>
                    <a:pt x="1189253" y="7543"/>
                  </a:lnTo>
                  <a:lnTo>
                    <a:pt x="1185976" y="2235"/>
                  </a:lnTo>
                  <a:lnTo>
                    <a:pt x="1129195" y="2235"/>
                  </a:lnTo>
                  <a:lnTo>
                    <a:pt x="1125270" y="1447"/>
                  </a:lnTo>
                  <a:lnTo>
                    <a:pt x="1123010" y="7975"/>
                  </a:lnTo>
                  <a:lnTo>
                    <a:pt x="1120305" y="14427"/>
                  </a:lnTo>
                  <a:lnTo>
                    <a:pt x="1117155" y="20878"/>
                  </a:lnTo>
                  <a:lnTo>
                    <a:pt x="1113574" y="27406"/>
                  </a:lnTo>
                  <a:lnTo>
                    <a:pt x="1122349" y="25527"/>
                  </a:lnTo>
                  <a:lnTo>
                    <a:pt x="1129957" y="24257"/>
                  </a:lnTo>
                  <a:lnTo>
                    <a:pt x="1136396" y="23533"/>
                  </a:lnTo>
                  <a:lnTo>
                    <a:pt x="1141679" y="23304"/>
                  </a:lnTo>
                  <a:lnTo>
                    <a:pt x="1144993" y="23304"/>
                  </a:lnTo>
                  <a:lnTo>
                    <a:pt x="1125575" y="48602"/>
                  </a:lnTo>
                  <a:lnTo>
                    <a:pt x="1111656" y="75412"/>
                  </a:lnTo>
                  <a:lnTo>
                    <a:pt x="1111554" y="75666"/>
                  </a:lnTo>
                  <a:lnTo>
                    <a:pt x="1103147" y="103962"/>
                  </a:lnTo>
                  <a:lnTo>
                    <a:pt x="1100315" y="133769"/>
                  </a:lnTo>
                  <a:lnTo>
                    <a:pt x="1100315" y="136867"/>
                  </a:lnTo>
                  <a:lnTo>
                    <a:pt x="1134071" y="136867"/>
                  </a:lnTo>
                  <a:lnTo>
                    <a:pt x="1132725" y="126022"/>
                  </a:lnTo>
                  <a:lnTo>
                    <a:pt x="1132649" y="115277"/>
                  </a:lnTo>
                  <a:lnTo>
                    <a:pt x="1133640" y="106362"/>
                  </a:lnTo>
                  <a:lnTo>
                    <a:pt x="1135189" y="98501"/>
                  </a:lnTo>
                  <a:lnTo>
                    <a:pt x="1164704" y="113449"/>
                  </a:lnTo>
                  <a:lnTo>
                    <a:pt x="1192961" y="99745"/>
                  </a:lnTo>
                  <a:lnTo>
                    <a:pt x="1193825" y="107365"/>
                  </a:lnTo>
                  <a:lnTo>
                    <a:pt x="1194320" y="116154"/>
                  </a:lnTo>
                  <a:lnTo>
                    <a:pt x="1193901" y="126022"/>
                  </a:lnTo>
                  <a:lnTo>
                    <a:pt x="1192022" y="136867"/>
                  </a:lnTo>
                  <a:lnTo>
                    <a:pt x="1227543" y="13686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999044" y="3299809"/>
              <a:ext cx="693323" cy="651950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4241742" y="4026475"/>
              <a:ext cx="15240" cy="31750"/>
            </a:xfrm>
            <a:custGeom>
              <a:avLst/>
              <a:gdLst/>
              <a:ahLst/>
              <a:cxnLst/>
              <a:rect l="l" t="t" r="r" b="b"/>
              <a:pathLst>
                <a:path w="15239" h="31750">
                  <a:moveTo>
                    <a:pt x="14998" y="0"/>
                  </a:moveTo>
                  <a:lnTo>
                    <a:pt x="0" y="0"/>
                  </a:lnTo>
                  <a:lnTo>
                    <a:pt x="0" y="14554"/>
                  </a:lnTo>
                  <a:lnTo>
                    <a:pt x="7442" y="14554"/>
                  </a:lnTo>
                  <a:lnTo>
                    <a:pt x="7518" y="16865"/>
                  </a:lnTo>
                  <a:lnTo>
                    <a:pt x="6972" y="19050"/>
                  </a:lnTo>
                  <a:lnTo>
                    <a:pt x="4572" y="23139"/>
                  </a:lnTo>
                  <a:lnTo>
                    <a:pt x="2794" y="24447"/>
                  </a:lnTo>
                  <a:lnTo>
                    <a:pt x="444" y="25019"/>
                  </a:lnTo>
                  <a:lnTo>
                    <a:pt x="444" y="31597"/>
                  </a:lnTo>
                  <a:lnTo>
                    <a:pt x="14998" y="14554"/>
                  </a:lnTo>
                  <a:lnTo>
                    <a:pt x="1499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882374" y="3962147"/>
              <a:ext cx="1344145" cy="296564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5844321" y="3962155"/>
              <a:ext cx="1802664" cy="296552"/>
            </a:xfrm>
            <a:prstGeom prst="rect">
              <a:avLst/>
            </a:prstGeom>
          </p:spPr>
        </p:pic>
      </p:grpSp>
      <p:sp>
        <p:nvSpPr>
          <p:cNvPr id="20" name="object 20"/>
          <p:cNvSpPr txBox="1"/>
          <p:nvPr/>
        </p:nvSpPr>
        <p:spPr>
          <a:xfrm>
            <a:off x="4470685" y="5884846"/>
            <a:ext cx="17081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11"/>
              </a:rPr>
              <a:t>www.euskadi.eus</a:t>
            </a:r>
            <a:endParaRPr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3623019" y="5339857"/>
            <a:ext cx="3403600" cy="452120"/>
            <a:chOff x="3623019" y="5339857"/>
            <a:chExt cx="3403600" cy="452120"/>
          </a:xfrm>
        </p:grpSpPr>
        <p:sp>
          <p:nvSpPr>
            <p:cNvPr id="22" name="object 22"/>
            <p:cNvSpPr/>
            <p:nvPr/>
          </p:nvSpPr>
          <p:spPr>
            <a:xfrm>
              <a:off x="4156506" y="5357126"/>
              <a:ext cx="116205" cy="134620"/>
            </a:xfrm>
            <a:custGeom>
              <a:avLst/>
              <a:gdLst/>
              <a:ahLst/>
              <a:cxnLst/>
              <a:rect l="l" t="t" r="r" b="b"/>
              <a:pathLst>
                <a:path w="116204" h="134620">
                  <a:moveTo>
                    <a:pt x="115824" y="0"/>
                  </a:moveTo>
                  <a:lnTo>
                    <a:pt x="0" y="0"/>
                  </a:lnTo>
                  <a:lnTo>
                    <a:pt x="0" y="29210"/>
                  </a:lnTo>
                  <a:lnTo>
                    <a:pt x="0" y="53340"/>
                  </a:lnTo>
                  <a:lnTo>
                    <a:pt x="0" y="81280"/>
                  </a:lnTo>
                  <a:lnTo>
                    <a:pt x="0" y="105410"/>
                  </a:lnTo>
                  <a:lnTo>
                    <a:pt x="0" y="134620"/>
                  </a:lnTo>
                  <a:lnTo>
                    <a:pt x="115824" y="134620"/>
                  </a:lnTo>
                  <a:lnTo>
                    <a:pt x="115824" y="105410"/>
                  </a:lnTo>
                  <a:lnTo>
                    <a:pt x="28663" y="105410"/>
                  </a:lnTo>
                  <a:lnTo>
                    <a:pt x="28663" y="81280"/>
                  </a:lnTo>
                  <a:lnTo>
                    <a:pt x="100825" y="81280"/>
                  </a:lnTo>
                  <a:lnTo>
                    <a:pt x="100825" y="53340"/>
                  </a:lnTo>
                  <a:lnTo>
                    <a:pt x="28663" y="53340"/>
                  </a:lnTo>
                  <a:lnTo>
                    <a:pt x="28663" y="29210"/>
                  </a:lnTo>
                  <a:lnTo>
                    <a:pt x="115824" y="29210"/>
                  </a:lnTo>
                  <a:lnTo>
                    <a:pt x="115824" y="0"/>
                  </a:lnTo>
                  <a:close/>
                </a:path>
              </a:pathLst>
            </a:custGeom>
            <a:solidFill>
              <a:srgbClr val="0055A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4293723" y="5357661"/>
              <a:ext cx="120624" cy="137058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4433806" y="5354362"/>
              <a:ext cx="120459" cy="140360"/>
            </a:xfrm>
            <a:prstGeom prst="rect">
              <a:avLst/>
            </a:prstGeom>
          </p:spPr>
        </p:pic>
        <p:sp>
          <p:nvSpPr>
            <p:cNvPr id="25" name="object 25"/>
            <p:cNvSpPr/>
            <p:nvPr/>
          </p:nvSpPr>
          <p:spPr>
            <a:xfrm>
              <a:off x="4577143" y="5357114"/>
              <a:ext cx="528320" cy="134620"/>
            </a:xfrm>
            <a:custGeom>
              <a:avLst/>
              <a:gdLst/>
              <a:ahLst/>
              <a:cxnLst/>
              <a:rect l="l" t="t" r="r" b="b"/>
              <a:pathLst>
                <a:path w="528320" h="134620">
                  <a:moveTo>
                    <a:pt x="119926" y="558"/>
                  </a:moveTo>
                  <a:lnTo>
                    <a:pt x="87007" y="558"/>
                  </a:lnTo>
                  <a:lnTo>
                    <a:pt x="51714" y="53111"/>
                  </a:lnTo>
                  <a:lnTo>
                    <a:pt x="28663" y="53111"/>
                  </a:lnTo>
                  <a:lnTo>
                    <a:pt x="28663" y="558"/>
                  </a:lnTo>
                  <a:lnTo>
                    <a:pt x="0" y="558"/>
                  </a:lnTo>
                  <a:lnTo>
                    <a:pt x="0" y="134327"/>
                  </a:lnTo>
                  <a:lnTo>
                    <a:pt x="28663" y="134327"/>
                  </a:lnTo>
                  <a:lnTo>
                    <a:pt x="28663" y="81775"/>
                  </a:lnTo>
                  <a:lnTo>
                    <a:pt x="51650" y="81775"/>
                  </a:lnTo>
                  <a:lnTo>
                    <a:pt x="87007" y="134327"/>
                  </a:lnTo>
                  <a:lnTo>
                    <a:pt x="119926" y="134327"/>
                  </a:lnTo>
                  <a:lnTo>
                    <a:pt x="75552" y="67437"/>
                  </a:lnTo>
                  <a:lnTo>
                    <a:pt x="119926" y="558"/>
                  </a:lnTo>
                  <a:close/>
                </a:path>
                <a:path w="528320" h="134620">
                  <a:moveTo>
                    <a:pt x="261620" y="134327"/>
                  </a:moveTo>
                  <a:lnTo>
                    <a:pt x="254330" y="111772"/>
                  </a:lnTo>
                  <a:lnTo>
                    <a:pt x="245071" y="83108"/>
                  </a:lnTo>
                  <a:lnTo>
                    <a:pt x="227647" y="29222"/>
                  </a:lnTo>
                  <a:lnTo>
                    <a:pt x="218376" y="558"/>
                  </a:lnTo>
                  <a:lnTo>
                    <a:pt x="214998" y="558"/>
                  </a:lnTo>
                  <a:lnTo>
                    <a:pt x="214998" y="83108"/>
                  </a:lnTo>
                  <a:lnTo>
                    <a:pt x="173126" y="83108"/>
                  </a:lnTo>
                  <a:lnTo>
                    <a:pt x="191122" y="29222"/>
                  </a:lnTo>
                  <a:lnTo>
                    <a:pt x="197002" y="29222"/>
                  </a:lnTo>
                  <a:lnTo>
                    <a:pt x="214998" y="83108"/>
                  </a:lnTo>
                  <a:lnTo>
                    <a:pt x="214998" y="558"/>
                  </a:lnTo>
                  <a:lnTo>
                    <a:pt x="169748" y="558"/>
                  </a:lnTo>
                  <a:lnTo>
                    <a:pt x="126504" y="134327"/>
                  </a:lnTo>
                  <a:lnTo>
                    <a:pt x="156032" y="134327"/>
                  </a:lnTo>
                  <a:lnTo>
                    <a:pt x="163550" y="111772"/>
                  </a:lnTo>
                  <a:lnTo>
                    <a:pt x="224574" y="111772"/>
                  </a:lnTo>
                  <a:lnTo>
                    <a:pt x="232105" y="134327"/>
                  </a:lnTo>
                  <a:lnTo>
                    <a:pt x="261620" y="134327"/>
                  </a:lnTo>
                  <a:close/>
                </a:path>
                <a:path w="528320" h="134620">
                  <a:moveTo>
                    <a:pt x="403161" y="47078"/>
                  </a:moveTo>
                  <a:lnTo>
                    <a:pt x="387400" y="16319"/>
                  </a:lnTo>
                  <a:lnTo>
                    <a:pt x="382524" y="11341"/>
                  </a:lnTo>
                  <a:lnTo>
                    <a:pt x="376694" y="7531"/>
                  </a:lnTo>
                  <a:lnTo>
                    <a:pt x="374497" y="6578"/>
                  </a:lnTo>
                  <a:lnTo>
                    <a:pt x="374497" y="47561"/>
                  </a:lnTo>
                  <a:lnTo>
                    <a:pt x="374497" y="87312"/>
                  </a:lnTo>
                  <a:lnTo>
                    <a:pt x="371919" y="93611"/>
                  </a:lnTo>
                  <a:lnTo>
                    <a:pt x="367144" y="98298"/>
                  </a:lnTo>
                  <a:lnTo>
                    <a:pt x="362458" y="103073"/>
                  </a:lnTo>
                  <a:lnTo>
                    <a:pt x="356146" y="105651"/>
                  </a:lnTo>
                  <a:lnTo>
                    <a:pt x="307670" y="105651"/>
                  </a:lnTo>
                  <a:lnTo>
                    <a:pt x="307670" y="29210"/>
                  </a:lnTo>
                  <a:lnTo>
                    <a:pt x="356146" y="29210"/>
                  </a:lnTo>
                  <a:lnTo>
                    <a:pt x="362458" y="31788"/>
                  </a:lnTo>
                  <a:lnTo>
                    <a:pt x="367144" y="36576"/>
                  </a:lnTo>
                  <a:lnTo>
                    <a:pt x="371919" y="41249"/>
                  </a:lnTo>
                  <a:lnTo>
                    <a:pt x="363702" y="1981"/>
                  </a:lnTo>
                  <a:lnTo>
                    <a:pt x="356628" y="546"/>
                  </a:lnTo>
                  <a:lnTo>
                    <a:pt x="279006" y="546"/>
                  </a:lnTo>
                  <a:lnTo>
                    <a:pt x="279006" y="134315"/>
                  </a:lnTo>
                  <a:lnTo>
                    <a:pt x="356628" y="134315"/>
                  </a:lnTo>
                  <a:lnTo>
                    <a:pt x="387400" y="118554"/>
                  </a:lnTo>
                  <a:lnTo>
                    <a:pt x="392366" y="113677"/>
                  </a:lnTo>
                  <a:lnTo>
                    <a:pt x="403161" y="87782"/>
                  </a:lnTo>
                  <a:lnTo>
                    <a:pt x="403161" y="47078"/>
                  </a:lnTo>
                  <a:close/>
                </a:path>
                <a:path w="528320" h="134620">
                  <a:moveTo>
                    <a:pt x="527710" y="0"/>
                  </a:moveTo>
                  <a:lnTo>
                    <a:pt x="421017" y="0"/>
                  </a:lnTo>
                  <a:lnTo>
                    <a:pt x="421017" y="29210"/>
                  </a:lnTo>
                  <a:lnTo>
                    <a:pt x="460032" y="29210"/>
                  </a:lnTo>
                  <a:lnTo>
                    <a:pt x="460032" y="105410"/>
                  </a:lnTo>
                  <a:lnTo>
                    <a:pt x="421017" y="105410"/>
                  </a:lnTo>
                  <a:lnTo>
                    <a:pt x="421017" y="134620"/>
                  </a:lnTo>
                  <a:lnTo>
                    <a:pt x="527710" y="134620"/>
                  </a:lnTo>
                  <a:lnTo>
                    <a:pt x="527710" y="105410"/>
                  </a:lnTo>
                  <a:lnTo>
                    <a:pt x="488696" y="105410"/>
                  </a:lnTo>
                  <a:lnTo>
                    <a:pt x="488696" y="29210"/>
                  </a:lnTo>
                  <a:lnTo>
                    <a:pt x="527710" y="29210"/>
                  </a:lnTo>
                  <a:lnTo>
                    <a:pt x="527710" y="0"/>
                  </a:lnTo>
                  <a:close/>
                </a:path>
              </a:pathLst>
            </a:custGeom>
            <a:solidFill>
              <a:srgbClr val="0055A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6" name="object 26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5127157" y="5354363"/>
              <a:ext cx="262851" cy="140360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5479571" y="5357114"/>
              <a:ext cx="376317" cy="137605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5882045" y="5357661"/>
              <a:ext cx="127088" cy="133769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6111374" y="5357666"/>
              <a:ext cx="119545" cy="133756"/>
            </a:xfrm>
            <a:prstGeom prst="rect">
              <a:avLst/>
            </a:prstGeom>
          </p:spPr>
        </p:pic>
        <p:sp>
          <p:nvSpPr>
            <p:cNvPr id="30" name="object 30"/>
            <p:cNvSpPr/>
            <p:nvPr/>
          </p:nvSpPr>
          <p:spPr>
            <a:xfrm>
              <a:off x="6256033" y="5357126"/>
              <a:ext cx="116205" cy="134620"/>
            </a:xfrm>
            <a:custGeom>
              <a:avLst/>
              <a:gdLst/>
              <a:ahLst/>
              <a:cxnLst/>
              <a:rect l="l" t="t" r="r" b="b"/>
              <a:pathLst>
                <a:path w="116204" h="134620">
                  <a:moveTo>
                    <a:pt x="115824" y="0"/>
                  </a:moveTo>
                  <a:lnTo>
                    <a:pt x="0" y="0"/>
                  </a:lnTo>
                  <a:lnTo>
                    <a:pt x="0" y="29210"/>
                  </a:lnTo>
                  <a:lnTo>
                    <a:pt x="0" y="53340"/>
                  </a:lnTo>
                  <a:lnTo>
                    <a:pt x="0" y="81280"/>
                  </a:lnTo>
                  <a:lnTo>
                    <a:pt x="0" y="105410"/>
                  </a:lnTo>
                  <a:lnTo>
                    <a:pt x="0" y="134620"/>
                  </a:lnTo>
                  <a:lnTo>
                    <a:pt x="115824" y="134620"/>
                  </a:lnTo>
                  <a:lnTo>
                    <a:pt x="115824" y="105410"/>
                  </a:lnTo>
                  <a:lnTo>
                    <a:pt x="28663" y="105410"/>
                  </a:lnTo>
                  <a:lnTo>
                    <a:pt x="28663" y="81280"/>
                  </a:lnTo>
                  <a:lnTo>
                    <a:pt x="100825" y="81280"/>
                  </a:lnTo>
                  <a:lnTo>
                    <a:pt x="100825" y="53340"/>
                  </a:lnTo>
                  <a:lnTo>
                    <a:pt x="28663" y="53340"/>
                  </a:lnTo>
                  <a:lnTo>
                    <a:pt x="28663" y="29210"/>
                  </a:lnTo>
                  <a:lnTo>
                    <a:pt x="115824" y="29210"/>
                  </a:lnTo>
                  <a:lnTo>
                    <a:pt x="115824" y="0"/>
                  </a:lnTo>
                  <a:close/>
                </a:path>
              </a:pathLst>
            </a:custGeom>
            <a:solidFill>
              <a:srgbClr val="0055A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" name="object 31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6395556" y="5357665"/>
              <a:ext cx="119545" cy="133769"/>
            </a:xfrm>
            <a:prstGeom prst="rect">
              <a:avLst/>
            </a:prstGeom>
          </p:spPr>
        </p:pic>
        <p:pic>
          <p:nvPicPr>
            <p:cNvPr id="32" name="object 32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6536973" y="5357656"/>
              <a:ext cx="124155" cy="133769"/>
            </a:xfrm>
            <a:prstGeom prst="rect">
              <a:avLst/>
            </a:prstGeom>
          </p:spPr>
        </p:pic>
        <p:pic>
          <p:nvPicPr>
            <p:cNvPr id="33" name="object 33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6685274" y="5357116"/>
              <a:ext cx="263545" cy="134620"/>
            </a:xfrm>
            <a:prstGeom prst="rect">
              <a:avLst/>
            </a:prstGeom>
          </p:spPr>
        </p:pic>
        <p:sp>
          <p:nvSpPr>
            <p:cNvPr id="34" name="object 34"/>
            <p:cNvSpPr/>
            <p:nvPr/>
          </p:nvSpPr>
          <p:spPr>
            <a:xfrm>
              <a:off x="4156316" y="5527776"/>
              <a:ext cx="680720" cy="140970"/>
            </a:xfrm>
            <a:custGeom>
              <a:avLst/>
              <a:gdLst/>
              <a:ahLst/>
              <a:cxnLst/>
              <a:rect l="l" t="t" r="r" b="b"/>
              <a:pathLst>
                <a:path w="680720" h="140970">
                  <a:moveTo>
                    <a:pt x="119545" y="46570"/>
                  </a:moveTo>
                  <a:lnTo>
                    <a:pt x="118300" y="39979"/>
                  </a:lnTo>
                  <a:lnTo>
                    <a:pt x="115633" y="33870"/>
                  </a:lnTo>
                  <a:lnTo>
                    <a:pt x="114833" y="31953"/>
                  </a:lnTo>
                  <a:lnTo>
                    <a:pt x="90881" y="8013"/>
                  </a:lnTo>
                  <a:lnTo>
                    <a:pt x="90881" y="47625"/>
                  </a:lnTo>
                  <a:lnTo>
                    <a:pt x="90881" y="58991"/>
                  </a:lnTo>
                  <a:lnTo>
                    <a:pt x="88684" y="64350"/>
                  </a:lnTo>
                  <a:lnTo>
                    <a:pt x="80657" y="72377"/>
                  </a:lnTo>
                  <a:lnTo>
                    <a:pt x="75311" y="74574"/>
                  </a:lnTo>
                  <a:lnTo>
                    <a:pt x="28663" y="74574"/>
                  </a:lnTo>
                  <a:lnTo>
                    <a:pt x="28663" y="31953"/>
                  </a:lnTo>
                  <a:lnTo>
                    <a:pt x="75311" y="31953"/>
                  </a:lnTo>
                  <a:lnTo>
                    <a:pt x="80657" y="34150"/>
                  </a:lnTo>
                  <a:lnTo>
                    <a:pt x="84670" y="38163"/>
                  </a:lnTo>
                  <a:lnTo>
                    <a:pt x="88684" y="42278"/>
                  </a:lnTo>
                  <a:lnTo>
                    <a:pt x="90881" y="47625"/>
                  </a:lnTo>
                  <a:lnTo>
                    <a:pt x="90881" y="8013"/>
                  </a:lnTo>
                  <a:lnTo>
                    <a:pt x="89065" y="7213"/>
                  </a:lnTo>
                  <a:lnTo>
                    <a:pt x="82854" y="4635"/>
                  </a:lnTo>
                  <a:lnTo>
                    <a:pt x="76365" y="3289"/>
                  </a:lnTo>
                  <a:lnTo>
                    <a:pt x="0" y="3289"/>
                  </a:lnTo>
                  <a:lnTo>
                    <a:pt x="0" y="137058"/>
                  </a:lnTo>
                  <a:lnTo>
                    <a:pt x="28663" y="137058"/>
                  </a:lnTo>
                  <a:lnTo>
                    <a:pt x="28663" y="103238"/>
                  </a:lnTo>
                  <a:lnTo>
                    <a:pt x="76352" y="103238"/>
                  </a:lnTo>
                  <a:lnTo>
                    <a:pt x="109512" y="84035"/>
                  </a:lnTo>
                  <a:lnTo>
                    <a:pt x="114871" y="74574"/>
                  </a:lnTo>
                  <a:lnTo>
                    <a:pt x="118300" y="66548"/>
                  </a:lnTo>
                  <a:lnTo>
                    <a:pt x="119545" y="60045"/>
                  </a:lnTo>
                  <a:lnTo>
                    <a:pt x="119545" y="46570"/>
                  </a:lnTo>
                  <a:close/>
                </a:path>
                <a:path w="680720" h="140970">
                  <a:moveTo>
                    <a:pt x="255892" y="137071"/>
                  </a:moveTo>
                  <a:lnTo>
                    <a:pt x="248602" y="114515"/>
                  </a:lnTo>
                  <a:lnTo>
                    <a:pt x="239344" y="85852"/>
                  </a:lnTo>
                  <a:lnTo>
                    <a:pt x="221919" y="31965"/>
                  </a:lnTo>
                  <a:lnTo>
                    <a:pt x="212648" y="3302"/>
                  </a:lnTo>
                  <a:lnTo>
                    <a:pt x="209270" y="3302"/>
                  </a:lnTo>
                  <a:lnTo>
                    <a:pt x="209270" y="85852"/>
                  </a:lnTo>
                  <a:lnTo>
                    <a:pt x="167398" y="85852"/>
                  </a:lnTo>
                  <a:lnTo>
                    <a:pt x="185394" y="31965"/>
                  </a:lnTo>
                  <a:lnTo>
                    <a:pt x="191274" y="31965"/>
                  </a:lnTo>
                  <a:lnTo>
                    <a:pt x="209270" y="85852"/>
                  </a:lnTo>
                  <a:lnTo>
                    <a:pt x="209270" y="3302"/>
                  </a:lnTo>
                  <a:lnTo>
                    <a:pt x="164020" y="3302"/>
                  </a:lnTo>
                  <a:lnTo>
                    <a:pt x="120777" y="137071"/>
                  </a:lnTo>
                  <a:lnTo>
                    <a:pt x="150304" y="137071"/>
                  </a:lnTo>
                  <a:lnTo>
                    <a:pt x="157822" y="114515"/>
                  </a:lnTo>
                  <a:lnTo>
                    <a:pt x="218846" y="114515"/>
                  </a:lnTo>
                  <a:lnTo>
                    <a:pt x="226377" y="137071"/>
                  </a:lnTo>
                  <a:lnTo>
                    <a:pt x="255892" y="137071"/>
                  </a:lnTo>
                  <a:close/>
                </a:path>
                <a:path w="680720" h="140970">
                  <a:moveTo>
                    <a:pt x="399770" y="46443"/>
                  </a:moveTo>
                  <a:lnTo>
                    <a:pt x="389610" y="27762"/>
                  </a:lnTo>
                  <a:lnTo>
                    <a:pt x="374497" y="13068"/>
                  </a:lnTo>
                  <a:lnTo>
                    <a:pt x="355498" y="3454"/>
                  </a:lnTo>
                  <a:lnTo>
                    <a:pt x="333717" y="12"/>
                  </a:lnTo>
                  <a:lnTo>
                    <a:pt x="306400" y="5524"/>
                  </a:lnTo>
                  <a:lnTo>
                    <a:pt x="284099" y="20561"/>
                  </a:lnTo>
                  <a:lnTo>
                    <a:pt x="269062" y="42875"/>
                  </a:lnTo>
                  <a:lnTo>
                    <a:pt x="263550" y="70192"/>
                  </a:lnTo>
                  <a:lnTo>
                    <a:pt x="269062" y="97497"/>
                  </a:lnTo>
                  <a:lnTo>
                    <a:pt x="284099" y="119799"/>
                  </a:lnTo>
                  <a:lnTo>
                    <a:pt x="306400" y="134835"/>
                  </a:lnTo>
                  <a:lnTo>
                    <a:pt x="333717" y="140360"/>
                  </a:lnTo>
                  <a:lnTo>
                    <a:pt x="355498" y="136906"/>
                  </a:lnTo>
                  <a:lnTo>
                    <a:pt x="374497" y="127292"/>
                  </a:lnTo>
                  <a:lnTo>
                    <a:pt x="389610" y="112598"/>
                  </a:lnTo>
                  <a:lnTo>
                    <a:pt x="399770" y="93929"/>
                  </a:lnTo>
                  <a:lnTo>
                    <a:pt x="370116" y="90157"/>
                  </a:lnTo>
                  <a:lnTo>
                    <a:pt x="363651" y="98933"/>
                  </a:lnTo>
                  <a:lnTo>
                    <a:pt x="355142" y="105740"/>
                  </a:lnTo>
                  <a:lnTo>
                    <a:pt x="345020" y="110134"/>
                  </a:lnTo>
                  <a:lnTo>
                    <a:pt x="333717" y="111696"/>
                  </a:lnTo>
                  <a:lnTo>
                    <a:pt x="317550" y="108432"/>
                  </a:lnTo>
                  <a:lnTo>
                    <a:pt x="304368" y="99529"/>
                  </a:lnTo>
                  <a:lnTo>
                    <a:pt x="295465" y="86347"/>
                  </a:lnTo>
                  <a:lnTo>
                    <a:pt x="292214" y="70192"/>
                  </a:lnTo>
                  <a:lnTo>
                    <a:pt x="295465" y="54025"/>
                  </a:lnTo>
                  <a:lnTo>
                    <a:pt x="304368" y="40830"/>
                  </a:lnTo>
                  <a:lnTo>
                    <a:pt x="317550" y="31927"/>
                  </a:lnTo>
                  <a:lnTo>
                    <a:pt x="333717" y="28676"/>
                  </a:lnTo>
                  <a:lnTo>
                    <a:pt x="345020" y="30226"/>
                  </a:lnTo>
                  <a:lnTo>
                    <a:pt x="355142" y="34620"/>
                  </a:lnTo>
                  <a:lnTo>
                    <a:pt x="363651" y="41427"/>
                  </a:lnTo>
                  <a:lnTo>
                    <a:pt x="370116" y="50215"/>
                  </a:lnTo>
                  <a:lnTo>
                    <a:pt x="399770" y="46443"/>
                  </a:lnTo>
                  <a:close/>
                </a:path>
                <a:path w="680720" h="140970">
                  <a:moveTo>
                    <a:pt x="531825" y="3289"/>
                  </a:moveTo>
                  <a:lnTo>
                    <a:pt x="410121" y="3289"/>
                  </a:lnTo>
                  <a:lnTo>
                    <a:pt x="410121" y="32499"/>
                  </a:lnTo>
                  <a:lnTo>
                    <a:pt x="456692" y="32499"/>
                  </a:lnTo>
                  <a:lnTo>
                    <a:pt x="456692" y="136639"/>
                  </a:lnTo>
                  <a:lnTo>
                    <a:pt x="485355" y="136639"/>
                  </a:lnTo>
                  <a:lnTo>
                    <a:pt x="485355" y="32499"/>
                  </a:lnTo>
                  <a:lnTo>
                    <a:pt x="531825" y="32499"/>
                  </a:lnTo>
                  <a:lnTo>
                    <a:pt x="531825" y="3289"/>
                  </a:lnTo>
                  <a:close/>
                </a:path>
                <a:path w="680720" h="140970">
                  <a:moveTo>
                    <a:pt x="680618" y="70180"/>
                  </a:moveTo>
                  <a:lnTo>
                    <a:pt x="675106" y="42862"/>
                  </a:lnTo>
                  <a:lnTo>
                    <a:pt x="665530" y="28663"/>
                  </a:lnTo>
                  <a:lnTo>
                    <a:pt x="660057" y="20561"/>
                  </a:lnTo>
                  <a:lnTo>
                    <a:pt x="651954" y="15100"/>
                  </a:lnTo>
                  <a:lnTo>
                    <a:pt x="651954" y="70180"/>
                  </a:lnTo>
                  <a:lnTo>
                    <a:pt x="648690" y="86334"/>
                  </a:lnTo>
                  <a:lnTo>
                    <a:pt x="639800" y="99529"/>
                  </a:lnTo>
                  <a:lnTo>
                    <a:pt x="626592" y="108432"/>
                  </a:lnTo>
                  <a:lnTo>
                    <a:pt x="610438" y="111696"/>
                  </a:lnTo>
                  <a:lnTo>
                    <a:pt x="594283" y="108432"/>
                  </a:lnTo>
                  <a:lnTo>
                    <a:pt x="581088" y="99529"/>
                  </a:lnTo>
                  <a:lnTo>
                    <a:pt x="572198" y="86334"/>
                  </a:lnTo>
                  <a:lnTo>
                    <a:pt x="568934" y="70180"/>
                  </a:lnTo>
                  <a:lnTo>
                    <a:pt x="572198" y="54025"/>
                  </a:lnTo>
                  <a:lnTo>
                    <a:pt x="581088" y="40830"/>
                  </a:lnTo>
                  <a:lnTo>
                    <a:pt x="594283" y="31927"/>
                  </a:lnTo>
                  <a:lnTo>
                    <a:pt x="610438" y="28663"/>
                  </a:lnTo>
                  <a:lnTo>
                    <a:pt x="626592" y="31927"/>
                  </a:lnTo>
                  <a:lnTo>
                    <a:pt x="639800" y="40830"/>
                  </a:lnTo>
                  <a:lnTo>
                    <a:pt x="648690" y="54025"/>
                  </a:lnTo>
                  <a:lnTo>
                    <a:pt x="651954" y="70180"/>
                  </a:lnTo>
                  <a:lnTo>
                    <a:pt x="651954" y="15100"/>
                  </a:lnTo>
                  <a:lnTo>
                    <a:pt x="637755" y="5511"/>
                  </a:lnTo>
                  <a:lnTo>
                    <a:pt x="610438" y="0"/>
                  </a:lnTo>
                  <a:lnTo>
                    <a:pt x="583120" y="5511"/>
                  </a:lnTo>
                  <a:lnTo>
                    <a:pt x="560819" y="20561"/>
                  </a:lnTo>
                  <a:lnTo>
                    <a:pt x="545782" y="42862"/>
                  </a:lnTo>
                  <a:lnTo>
                    <a:pt x="540270" y="70180"/>
                  </a:lnTo>
                  <a:lnTo>
                    <a:pt x="545782" y="97497"/>
                  </a:lnTo>
                  <a:lnTo>
                    <a:pt x="560819" y="119811"/>
                  </a:lnTo>
                  <a:lnTo>
                    <a:pt x="583120" y="134848"/>
                  </a:lnTo>
                  <a:lnTo>
                    <a:pt x="610438" y="140360"/>
                  </a:lnTo>
                  <a:lnTo>
                    <a:pt x="637755" y="134848"/>
                  </a:lnTo>
                  <a:lnTo>
                    <a:pt x="660057" y="119811"/>
                  </a:lnTo>
                  <a:lnTo>
                    <a:pt x="665530" y="111696"/>
                  </a:lnTo>
                  <a:lnTo>
                    <a:pt x="675106" y="97497"/>
                  </a:lnTo>
                  <a:lnTo>
                    <a:pt x="680618" y="70180"/>
                  </a:lnTo>
                  <a:close/>
                </a:path>
              </a:pathLst>
            </a:custGeom>
            <a:solidFill>
              <a:srgbClr val="0055A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5" name="object 35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4921528" y="5530523"/>
              <a:ext cx="268512" cy="134620"/>
            </a:xfrm>
            <a:prstGeom prst="rect">
              <a:avLst/>
            </a:prstGeom>
          </p:spPr>
        </p:pic>
        <p:pic>
          <p:nvPicPr>
            <p:cNvPr id="36" name="object 36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5213728" y="5531062"/>
              <a:ext cx="119545" cy="133769"/>
            </a:xfrm>
            <a:prstGeom prst="rect">
              <a:avLst/>
            </a:prstGeom>
          </p:spPr>
        </p:pic>
        <p:pic>
          <p:nvPicPr>
            <p:cNvPr id="37" name="object 37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5355145" y="5531064"/>
              <a:ext cx="124155" cy="133769"/>
            </a:xfrm>
            <a:prstGeom prst="rect">
              <a:avLst/>
            </a:prstGeom>
          </p:spPr>
        </p:pic>
        <p:sp>
          <p:nvSpPr>
            <p:cNvPr id="38" name="object 38"/>
            <p:cNvSpPr/>
            <p:nvPr/>
          </p:nvSpPr>
          <p:spPr>
            <a:xfrm>
              <a:off x="5503443" y="5530532"/>
              <a:ext cx="116205" cy="134620"/>
            </a:xfrm>
            <a:custGeom>
              <a:avLst/>
              <a:gdLst/>
              <a:ahLst/>
              <a:cxnLst/>
              <a:rect l="l" t="t" r="r" b="b"/>
              <a:pathLst>
                <a:path w="116204" h="134620">
                  <a:moveTo>
                    <a:pt x="115824" y="0"/>
                  </a:moveTo>
                  <a:lnTo>
                    <a:pt x="0" y="0"/>
                  </a:lnTo>
                  <a:lnTo>
                    <a:pt x="0" y="29210"/>
                  </a:lnTo>
                  <a:lnTo>
                    <a:pt x="0" y="53340"/>
                  </a:lnTo>
                  <a:lnTo>
                    <a:pt x="0" y="81280"/>
                  </a:lnTo>
                  <a:lnTo>
                    <a:pt x="0" y="105410"/>
                  </a:lnTo>
                  <a:lnTo>
                    <a:pt x="0" y="134620"/>
                  </a:lnTo>
                  <a:lnTo>
                    <a:pt x="115824" y="134620"/>
                  </a:lnTo>
                  <a:lnTo>
                    <a:pt x="115824" y="105410"/>
                  </a:lnTo>
                  <a:lnTo>
                    <a:pt x="28663" y="105410"/>
                  </a:lnTo>
                  <a:lnTo>
                    <a:pt x="28663" y="81280"/>
                  </a:lnTo>
                  <a:lnTo>
                    <a:pt x="100825" y="81280"/>
                  </a:lnTo>
                  <a:lnTo>
                    <a:pt x="100825" y="53340"/>
                  </a:lnTo>
                  <a:lnTo>
                    <a:pt x="28663" y="53340"/>
                  </a:lnTo>
                  <a:lnTo>
                    <a:pt x="28663" y="29210"/>
                  </a:lnTo>
                  <a:lnTo>
                    <a:pt x="115824" y="29210"/>
                  </a:lnTo>
                  <a:lnTo>
                    <a:pt x="115824" y="0"/>
                  </a:lnTo>
                  <a:close/>
                </a:path>
              </a:pathLst>
            </a:custGeom>
            <a:solidFill>
              <a:srgbClr val="0055A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9" name="object 39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5716536" y="5531064"/>
              <a:ext cx="124155" cy="133769"/>
            </a:xfrm>
            <a:prstGeom prst="rect">
              <a:avLst/>
            </a:prstGeom>
          </p:spPr>
        </p:pic>
        <p:sp>
          <p:nvSpPr>
            <p:cNvPr id="40" name="object 40"/>
            <p:cNvSpPr/>
            <p:nvPr/>
          </p:nvSpPr>
          <p:spPr>
            <a:xfrm>
              <a:off x="5864834" y="5530532"/>
              <a:ext cx="329565" cy="134620"/>
            </a:xfrm>
            <a:custGeom>
              <a:avLst/>
              <a:gdLst/>
              <a:ahLst/>
              <a:cxnLst/>
              <a:rect l="l" t="t" r="r" b="b"/>
              <a:pathLst>
                <a:path w="329564" h="134620">
                  <a:moveTo>
                    <a:pt x="115824" y="0"/>
                  </a:moveTo>
                  <a:lnTo>
                    <a:pt x="0" y="0"/>
                  </a:lnTo>
                  <a:lnTo>
                    <a:pt x="0" y="29210"/>
                  </a:lnTo>
                  <a:lnTo>
                    <a:pt x="0" y="53340"/>
                  </a:lnTo>
                  <a:lnTo>
                    <a:pt x="0" y="81280"/>
                  </a:lnTo>
                  <a:lnTo>
                    <a:pt x="0" y="105410"/>
                  </a:lnTo>
                  <a:lnTo>
                    <a:pt x="0" y="134620"/>
                  </a:lnTo>
                  <a:lnTo>
                    <a:pt x="115824" y="134620"/>
                  </a:lnTo>
                  <a:lnTo>
                    <a:pt x="115824" y="105410"/>
                  </a:lnTo>
                  <a:lnTo>
                    <a:pt x="28663" y="105410"/>
                  </a:lnTo>
                  <a:lnTo>
                    <a:pt x="28663" y="81280"/>
                  </a:lnTo>
                  <a:lnTo>
                    <a:pt x="100825" y="81280"/>
                  </a:lnTo>
                  <a:lnTo>
                    <a:pt x="100825" y="53340"/>
                  </a:lnTo>
                  <a:lnTo>
                    <a:pt x="28663" y="53340"/>
                  </a:lnTo>
                  <a:lnTo>
                    <a:pt x="28663" y="29210"/>
                  </a:lnTo>
                  <a:lnTo>
                    <a:pt x="115824" y="29210"/>
                  </a:lnTo>
                  <a:lnTo>
                    <a:pt x="115824" y="0"/>
                  </a:lnTo>
                  <a:close/>
                </a:path>
                <a:path w="329564" h="134620">
                  <a:moveTo>
                    <a:pt x="329107" y="0"/>
                  </a:moveTo>
                  <a:lnTo>
                    <a:pt x="213283" y="0"/>
                  </a:lnTo>
                  <a:lnTo>
                    <a:pt x="213283" y="29210"/>
                  </a:lnTo>
                  <a:lnTo>
                    <a:pt x="213283" y="53340"/>
                  </a:lnTo>
                  <a:lnTo>
                    <a:pt x="213283" y="81280"/>
                  </a:lnTo>
                  <a:lnTo>
                    <a:pt x="213283" y="105410"/>
                  </a:lnTo>
                  <a:lnTo>
                    <a:pt x="213283" y="134620"/>
                  </a:lnTo>
                  <a:lnTo>
                    <a:pt x="329107" y="134620"/>
                  </a:lnTo>
                  <a:lnTo>
                    <a:pt x="329107" y="105410"/>
                  </a:lnTo>
                  <a:lnTo>
                    <a:pt x="241947" y="105410"/>
                  </a:lnTo>
                  <a:lnTo>
                    <a:pt x="241947" y="81280"/>
                  </a:lnTo>
                  <a:lnTo>
                    <a:pt x="314109" y="81280"/>
                  </a:lnTo>
                  <a:lnTo>
                    <a:pt x="314109" y="53340"/>
                  </a:lnTo>
                  <a:lnTo>
                    <a:pt x="241947" y="53340"/>
                  </a:lnTo>
                  <a:lnTo>
                    <a:pt x="241947" y="29210"/>
                  </a:lnTo>
                  <a:lnTo>
                    <a:pt x="329107" y="29210"/>
                  </a:lnTo>
                  <a:lnTo>
                    <a:pt x="329107" y="0"/>
                  </a:lnTo>
                  <a:close/>
                </a:path>
              </a:pathLst>
            </a:custGeom>
            <a:solidFill>
              <a:srgbClr val="0055A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1" name="object 41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6215335" y="5531066"/>
              <a:ext cx="120624" cy="137058"/>
            </a:xfrm>
            <a:prstGeom prst="rect">
              <a:avLst/>
            </a:prstGeom>
          </p:spPr>
        </p:pic>
        <p:pic>
          <p:nvPicPr>
            <p:cNvPr id="42" name="object 42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6355417" y="5527769"/>
              <a:ext cx="120459" cy="140360"/>
            </a:xfrm>
            <a:prstGeom prst="rect">
              <a:avLst/>
            </a:prstGeom>
          </p:spPr>
        </p:pic>
        <p:sp>
          <p:nvSpPr>
            <p:cNvPr id="43" name="object 43"/>
            <p:cNvSpPr/>
            <p:nvPr/>
          </p:nvSpPr>
          <p:spPr>
            <a:xfrm>
              <a:off x="6498755" y="5530532"/>
              <a:ext cx="528320" cy="134620"/>
            </a:xfrm>
            <a:custGeom>
              <a:avLst/>
              <a:gdLst/>
              <a:ahLst/>
              <a:cxnLst/>
              <a:rect l="l" t="t" r="r" b="b"/>
              <a:pathLst>
                <a:path w="528320" h="134620">
                  <a:moveTo>
                    <a:pt x="119926" y="533"/>
                  </a:moveTo>
                  <a:lnTo>
                    <a:pt x="87007" y="533"/>
                  </a:lnTo>
                  <a:lnTo>
                    <a:pt x="51714" y="53098"/>
                  </a:lnTo>
                  <a:lnTo>
                    <a:pt x="28663" y="53098"/>
                  </a:lnTo>
                  <a:lnTo>
                    <a:pt x="28663" y="533"/>
                  </a:lnTo>
                  <a:lnTo>
                    <a:pt x="0" y="533"/>
                  </a:lnTo>
                  <a:lnTo>
                    <a:pt x="0" y="134315"/>
                  </a:lnTo>
                  <a:lnTo>
                    <a:pt x="28663" y="134315"/>
                  </a:lnTo>
                  <a:lnTo>
                    <a:pt x="28663" y="81749"/>
                  </a:lnTo>
                  <a:lnTo>
                    <a:pt x="51650" y="81749"/>
                  </a:lnTo>
                  <a:lnTo>
                    <a:pt x="87007" y="134315"/>
                  </a:lnTo>
                  <a:lnTo>
                    <a:pt x="119926" y="134315"/>
                  </a:lnTo>
                  <a:lnTo>
                    <a:pt x="75552" y="67424"/>
                  </a:lnTo>
                  <a:lnTo>
                    <a:pt x="119926" y="533"/>
                  </a:lnTo>
                  <a:close/>
                </a:path>
                <a:path w="528320" h="134620">
                  <a:moveTo>
                    <a:pt x="261620" y="134315"/>
                  </a:moveTo>
                  <a:lnTo>
                    <a:pt x="254330" y="111760"/>
                  </a:lnTo>
                  <a:lnTo>
                    <a:pt x="245071" y="83096"/>
                  </a:lnTo>
                  <a:lnTo>
                    <a:pt x="227647" y="29210"/>
                  </a:lnTo>
                  <a:lnTo>
                    <a:pt x="218376" y="546"/>
                  </a:lnTo>
                  <a:lnTo>
                    <a:pt x="214998" y="546"/>
                  </a:lnTo>
                  <a:lnTo>
                    <a:pt x="214998" y="83096"/>
                  </a:lnTo>
                  <a:lnTo>
                    <a:pt x="173126" y="83096"/>
                  </a:lnTo>
                  <a:lnTo>
                    <a:pt x="191122" y="29210"/>
                  </a:lnTo>
                  <a:lnTo>
                    <a:pt x="197002" y="29210"/>
                  </a:lnTo>
                  <a:lnTo>
                    <a:pt x="214998" y="83096"/>
                  </a:lnTo>
                  <a:lnTo>
                    <a:pt x="214998" y="546"/>
                  </a:lnTo>
                  <a:lnTo>
                    <a:pt x="169748" y="546"/>
                  </a:lnTo>
                  <a:lnTo>
                    <a:pt x="126504" y="134315"/>
                  </a:lnTo>
                  <a:lnTo>
                    <a:pt x="156032" y="134315"/>
                  </a:lnTo>
                  <a:lnTo>
                    <a:pt x="163563" y="111760"/>
                  </a:lnTo>
                  <a:lnTo>
                    <a:pt x="224574" y="111760"/>
                  </a:lnTo>
                  <a:lnTo>
                    <a:pt x="232105" y="134315"/>
                  </a:lnTo>
                  <a:lnTo>
                    <a:pt x="261620" y="134315"/>
                  </a:lnTo>
                  <a:close/>
                </a:path>
                <a:path w="528320" h="134620">
                  <a:moveTo>
                    <a:pt x="403161" y="47066"/>
                  </a:moveTo>
                  <a:lnTo>
                    <a:pt x="387400" y="16306"/>
                  </a:lnTo>
                  <a:lnTo>
                    <a:pt x="382524" y="11328"/>
                  </a:lnTo>
                  <a:lnTo>
                    <a:pt x="376694" y="7518"/>
                  </a:lnTo>
                  <a:lnTo>
                    <a:pt x="374497" y="6565"/>
                  </a:lnTo>
                  <a:lnTo>
                    <a:pt x="374497" y="47548"/>
                  </a:lnTo>
                  <a:lnTo>
                    <a:pt x="374497" y="87299"/>
                  </a:lnTo>
                  <a:lnTo>
                    <a:pt x="371919" y="93599"/>
                  </a:lnTo>
                  <a:lnTo>
                    <a:pt x="367144" y="98285"/>
                  </a:lnTo>
                  <a:lnTo>
                    <a:pt x="362458" y="103060"/>
                  </a:lnTo>
                  <a:lnTo>
                    <a:pt x="356146" y="105638"/>
                  </a:lnTo>
                  <a:lnTo>
                    <a:pt x="307670" y="105638"/>
                  </a:lnTo>
                  <a:lnTo>
                    <a:pt x="307670" y="29197"/>
                  </a:lnTo>
                  <a:lnTo>
                    <a:pt x="356146" y="29197"/>
                  </a:lnTo>
                  <a:lnTo>
                    <a:pt x="362458" y="31775"/>
                  </a:lnTo>
                  <a:lnTo>
                    <a:pt x="367144" y="36563"/>
                  </a:lnTo>
                  <a:lnTo>
                    <a:pt x="371919" y="41236"/>
                  </a:lnTo>
                  <a:lnTo>
                    <a:pt x="363702" y="1968"/>
                  </a:lnTo>
                  <a:lnTo>
                    <a:pt x="356628" y="533"/>
                  </a:lnTo>
                  <a:lnTo>
                    <a:pt x="279006" y="533"/>
                  </a:lnTo>
                  <a:lnTo>
                    <a:pt x="279006" y="134302"/>
                  </a:lnTo>
                  <a:lnTo>
                    <a:pt x="356628" y="134302"/>
                  </a:lnTo>
                  <a:lnTo>
                    <a:pt x="387400" y="118541"/>
                  </a:lnTo>
                  <a:lnTo>
                    <a:pt x="392366" y="113665"/>
                  </a:lnTo>
                  <a:lnTo>
                    <a:pt x="403161" y="87769"/>
                  </a:lnTo>
                  <a:lnTo>
                    <a:pt x="403161" y="47066"/>
                  </a:lnTo>
                  <a:close/>
                </a:path>
                <a:path w="528320" h="134620">
                  <a:moveTo>
                    <a:pt x="527710" y="0"/>
                  </a:moveTo>
                  <a:lnTo>
                    <a:pt x="421017" y="0"/>
                  </a:lnTo>
                  <a:lnTo>
                    <a:pt x="421017" y="29210"/>
                  </a:lnTo>
                  <a:lnTo>
                    <a:pt x="460032" y="29210"/>
                  </a:lnTo>
                  <a:lnTo>
                    <a:pt x="460032" y="105410"/>
                  </a:lnTo>
                  <a:lnTo>
                    <a:pt x="421017" y="105410"/>
                  </a:lnTo>
                  <a:lnTo>
                    <a:pt x="421017" y="134620"/>
                  </a:lnTo>
                  <a:lnTo>
                    <a:pt x="527710" y="134620"/>
                  </a:lnTo>
                  <a:lnTo>
                    <a:pt x="527710" y="105410"/>
                  </a:lnTo>
                  <a:lnTo>
                    <a:pt x="488696" y="105410"/>
                  </a:lnTo>
                  <a:lnTo>
                    <a:pt x="488696" y="29210"/>
                  </a:lnTo>
                  <a:lnTo>
                    <a:pt x="527710" y="29210"/>
                  </a:lnTo>
                  <a:lnTo>
                    <a:pt x="527710" y="0"/>
                  </a:lnTo>
                  <a:close/>
                </a:path>
              </a:pathLst>
            </a:custGeom>
            <a:solidFill>
              <a:srgbClr val="0055A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4" name="object 44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3911968" y="5383097"/>
              <a:ext cx="140068" cy="134950"/>
            </a:xfrm>
            <a:prstGeom prst="rect">
              <a:avLst/>
            </a:prstGeom>
          </p:spPr>
        </p:pic>
        <p:sp>
          <p:nvSpPr>
            <p:cNvPr id="45" name="object 45"/>
            <p:cNvSpPr/>
            <p:nvPr/>
          </p:nvSpPr>
          <p:spPr>
            <a:xfrm>
              <a:off x="3623018" y="5339867"/>
              <a:ext cx="424180" cy="271780"/>
            </a:xfrm>
            <a:custGeom>
              <a:avLst/>
              <a:gdLst/>
              <a:ahLst/>
              <a:cxnLst/>
              <a:rect l="l" t="t" r="r" b="b"/>
              <a:pathLst>
                <a:path w="424179" h="271779">
                  <a:moveTo>
                    <a:pt x="184073" y="2235"/>
                  </a:moveTo>
                  <a:lnTo>
                    <a:pt x="167220" y="381"/>
                  </a:lnTo>
                  <a:lnTo>
                    <a:pt x="149987" y="0"/>
                  </a:lnTo>
                  <a:lnTo>
                    <a:pt x="132511" y="1092"/>
                  </a:lnTo>
                  <a:lnTo>
                    <a:pt x="82537" y="11531"/>
                  </a:lnTo>
                  <a:lnTo>
                    <a:pt x="24295" y="40932"/>
                  </a:lnTo>
                  <a:lnTo>
                    <a:pt x="0" y="61696"/>
                  </a:lnTo>
                  <a:lnTo>
                    <a:pt x="0" y="271360"/>
                  </a:lnTo>
                  <a:lnTo>
                    <a:pt x="14033" y="242506"/>
                  </a:lnTo>
                  <a:lnTo>
                    <a:pt x="30810" y="215963"/>
                  </a:lnTo>
                  <a:lnTo>
                    <a:pt x="71945" y="170967"/>
                  </a:lnTo>
                  <a:lnTo>
                    <a:pt x="114604" y="140474"/>
                  </a:lnTo>
                  <a:lnTo>
                    <a:pt x="129844" y="133045"/>
                  </a:lnTo>
                  <a:lnTo>
                    <a:pt x="128828" y="132803"/>
                  </a:lnTo>
                  <a:lnTo>
                    <a:pt x="137287" y="96634"/>
                  </a:lnTo>
                  <a:lnTo>
                    <a:pt x="149453" y="62572"/>
                  </a:lnTo>
                  <a:lnTo>
                    <a:pt x="165112" y="30975"/>
                  </a:lnTo>
                  <a:lnTo>
                    <a:pt x="184073" y="2235"/>
                  </a:lnTo>
                  <a:close/>
                </a:path>
                <a:path w="424179" h="271779">
                  <a:moveTo>
                    <a:pt x="423900" y="11620"/>
                  </a:moveTo>
                  <a:lnTo>
                    <a:pt x="371589" y="34213"/>
                  </a:lnTo>
                  <a:lnTo>
                    <a:pt x="323253" y="41516"/>
                  </a:lnTo>
                  <a:lnTo>
                    <a:pt x="294449" y="39865"/>
                  </a:lnTo>
                  <a:lnTo>
                    <a:pt x="267258" y="33426"/>
                  </a:lnTo>
                  <a:lnTo>
                    <a:pt x="242519" y="22352"/>
                  </a:lnTo>
                  <a:lnTo>
                    <a:pt x="233895" y="17729"/>
                  </a:lnTo>
                  <a:lnTo>
                    <a:pt x="224917" y="13627"/>
                  </a:lnTo>
                  <a:lnTo>
                    <a:pt x="215633" y="10045"/>
                  </a:lnTo>
                  <a:lnTo>
                    <a:pt x="206057" y="7010"/>
                  </a:lnTo>
                  <a:lnTo>
                    <a:pt x="187236" y="32740"/>
                  </a:lnTo>
                  <a:lnTo>
                    <a:pt x="171450" y="61328"/>
                  </a:lnTo>
                  <a:lnTo>
                    <a:pt x="158902" y="92405"/>
                  </a:lnTo>
                  <a:lnTo>
                    <a:pt x="149771" y="125615"/>
                  </a:lnTo>
                  <a:lnTo>
                    <a:pt x="171970" y="120129"/>
                  </a:lnTo>
                  <a:lnTo>
                    <a:pt x="194513" y="117436"/>
                  </a:lnTo>
                  <a:lnTo>
                    <a:pt x="217208" y="117589"/>
                  </a:lnTo>
                  <a:lnTo>
                    <a:pt x="239877" y="120662"/>
                  </a:lnTo>
                  <a:lnTo>
                    <a:pt x="274421" y="123126"/>
                  </a:lnTo>
                  <a:lnTo>
                    <a:pt x="341083" y="102908"/>
                  </a:lnTo>
                  <a:lnTo>
                    <a:pt x="386321" y="66167"/>
                  </a:lnTo>
                  <a:lnTo>
                    <a:pt x="412902" y="31343"/>
                  </a:lnTo>
                  <a:lnTo>
                    <a:pt x="423900" y="11620"/>
                  </a:lnTo>
                  <a:close/>
                </a:path>
              </a:pathLst>
            </a:custGeom>
            <a:solidFill>
              <a:srgbClr val="0055A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6" name="object 46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3623025" y="5542162"/>
              <a:ext cx="239407" cy="249453"/>
            </a:xfrm>
            <a:prstGeom prst="rect">
              <a:avLst/>
            </a:prstGeom>
          </p:spPr>
        </p:pic>
        <p:sp>
          <p:nvSpPr>
            <p:cNvPr id="47" name="object 47"/>
            <p:cNvSpPr/>
            <p:nvPr/>
          </p:nvSpPr>
          <p:spPr>
            <a:xfrm>
              <a:off x="3706713" y="5479100"/>
              <a:ext cx="313055" cy="183515"/>
            </a:xfrm>
            <a:custGeom>
              <a:avLst/>
              <a:gdLst/>
              <a:ahLst/>
              <a:cxnLst/>
              <a:rect l="l" t="t" r="r" b="b"/>
              <a:pathLst>
                <a:path w="313054" h="183514">
                  <a:moveTo>
                    <a:pt x="112605" y="0"/>
                  </a:moveTo>
                  <a:lnTo>
                    <a:pt x="72788" y="6933"/>
                  </a:lnTo>
                  <a:lnTo>
                    <a:pt x="34807" y="23391"/>
                  </a:lnTo>
                  <a:lnTo>
                    <a:pt x="0" y="48970"/>
                  </a:lnTo>
                  <a:lnTo>
                    <a:pt x="15985" y="77588"/>
                  </a:lnTo>
                  <a:lnTo>
                    <a:pt x="55918" y="125952"/>
                  </a:lnTo>
                  <a:lnTo>
                    <a:pt x="106203" y="162433"/>
                  </a:lnTo>
                  <a:lnTo>
                    <a:pt x="164189" y="181564"/>
                  </a:lnTo>
                  <a:lnTo>
                    <a:pt x="194170" y="183209"/>
                  </a:lnTo>
                  <a:lnTo>
                    <a:pt x="230188" y="158368"/>
                  </a:lnTo>
                  <a:lnTo>
                    <a:pt x="262253" y="128764"/>
                  </a:lnTo>
                  <a:lnTo>
                    <a:pt x="289848" y="94912"/>
                  </a:lnTo>
                  <a:lnTo>
                    <a:pt x="312458" y="57327"/>
                  </a:lnTo>
                  <a:lnTo>
                    <a:pt x="305552" y="58865"/>
                  </a:lnTo>
                  <a:lnTo>
                    <a:pt x="298597" y="59982"/>
                  </a:lnTo>
                  <a:lnTo>
                    <a:pt x="291607" y="60664"/>
                  </a:lnTo>
                  <a:lnTo>
                    <a:pt x="284594" y="60895"/>
                  </a:lnTo>
                  <a:lnTo>
                    <a:pt x="274206" y="60411"/>
                  </a:lnTo>
                  <a:lnTo>
                    <a:pt x="225818" y="45341"/>
                  </a:lnTo>
                  <a:lnTo>
                    <a:pt x="193655" y="21808"/>
                  </a:lnTo>
                  <a:lnTo>
                    <a:pt x="179628" y="6374"/>
                  </a:lnTo>
                  <a:lnTo>
                    <a:pt x="180073" y="5904"/>
                  </a:lnTo>
                  <a:lnTo>
                    <a:pt x="173273" y="5621"/>
                  </a:lnTo>
                  <a:lnTo>
                    <a:pt x="166477" y="5050"/>
                  </a:lnTo>
                  <a:lnTo>
                    <a:pt x="159692" y="4179"/>
                  </a:lnTo>
                  <a:lnTo>
                    <a:pt x="152920" y="2996"/>
                  </a:lnTo>
                  <a:lnTo>
                    <a:pt x="112605" y="0"/>
                  </a:lnTo>
                  <a:close/>
                </a:path>
              </a:pathLst>
            </a:custGeom>
            <a:solidFill>
              <a:srgbClr val="0055A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842135" cy="3747135"/>
            <a:chOff x="0" y="0"/>
            <a:chExt cx="1842135" cy="3747135"/>
          </a:xfrm>
        </p:grpSpPr>
        <p:sp>
          <p:nvSpPr>
            <p:cNvPr id="3" name="object 3"/>
            <p:cNvSpPr/>
            <p:nvPr/>
          </p:nvSpPr>
          <p:spPr>
            <a:xfrm>
              <a:off x="0" y="1550557"/>
              <a:ext cx="1503045" cy="2196465"/>
            </a:xfrm>
            <a:custGeom>
              <a:avLst/>
              <a:gdLst/>
              <a:ahLst/>
              <a:cxnLst/>
              <a:rect l="l" t="t" r="r" b="b"/>
              <a:pathLst>
                <a:path w="1503045" h="2196465">
                  <a:moveTo>
                    <a:pt x="0" y="0"/>
                  </a:moveTo>
                  <a:lnTo>
                    <a:pt x="0" y="2196314"/>
                  </a:lnTo>
                  <a:lnTo>
                    <a:pt x="33111" y="2193533"/>
                  </a:lnTo>
                  <a:lnTo>
                    <a:pt x="77764" y="2188943"/>
                  </a:lnTo>
                  <a:lnTo>
                    <a:pt x="122342" y="2183518"/>
                  </a:lnTo>
                  <a:lnTo>
                    <a:pt x="166831" y="2177259"/>
                  </a:lnTo>
                  <a:lnTo>
                    <a:pt x="211219" y="2170166"/>
                  </a:lnTo>
                  <a:lnTo>
                    <a:pt x="255493" y="2162238"/>
                  </a:lnTo>
                  <a:lnTo>
                    <a:pt x="299641" y="2153475"/>
                  </a:lnTo>
                  <a:lnTo>
                    <a:pt x="343649" y="2143878"/>
                  </a:lnTo>
                  <a:lnTo>
                    <a:pt x="387506" y="2133446"/>
                  </a:lnTo>
                  <a:lnTo>
                    <a:pt x="431198" y="2122180"/>
                  </a:lnTo>
                  <a:lnTo>
                    <a:pt x="474714" y="2110079"/>
                  </a:lnTo>
                  <a:lnTo>
                    <a:pt x="518039" y="2097143"/>
                  </a:lnTo>
                  <a:lnTo>
                    <a:pt x="561163" y="2083374"/>
                  </a:lnTo>
                  <a:lnTo>
                    <a:pt x="604071" y="2068769"/>
                  </a:lnTo>
                  <a:lnTo>
                    <a:pt x="646751" y="2053330"/>
                  </a:lnTo>
                  <a:lnTo>
                    <a:pt x="689192" y="2037057"/>
                  </a:lnTo>
                  <a:lnTo>
                    <a:pt x="731379" y="2019949"/>
                  </a:lnTo>
                  <a:lnTo>
                    <a:pt x="773301" y="2002006"/>
                  </a:lnTo>
                  <a:lnTo>
                    <a:pt x="814945" y="1983229"/>
                  </a:lnTo>
                  <a:lnTo>
                    <a:pt x="856297" y="1963617"/>
                  </a:lnTo>
                  <a:lnTo>
                    <a:pt x="897346" y="1943171"/>
                  </a:lnTo>
                  <a:lnTo>
                    <a:pt x="938079" y="1921890"/>
                  </a:lnTo>
                  <a:lnTo>
                    <a:pt x="978484" y="1899775"/>
                  </a:lnTo>
                  <a:lnTo>
                    <a:pt x="1018546" y="1876825"/>
                  </a:lnTo>
                  <a:lnTo>
                    <a:pt x="1058255" y="1853041"/>
                  </a:lnTo>
                  <a:lnTo>
                    <a:pt x="1097597" y="1828422"/>
                  </a:lnTo>
                  <a:lnTo>
                    <a:pt x="1136559" y="1802968"/>
                  </a:lnTo>
                  <a:lnTo>
                    <a:pt x="1175130" y="1776680"/>
                  </a:lnTo>
                  <a:lnTo>
                    <a:pt x="1213295" y="1749558"/>
                  </a:lnTo>
                  <a:lnTo>
                    <a:pt x="1251044" y="1721601"/>
                  </a:lnTo>
                  <a:lnTo>
                    <a:pt x="1288362" y="1692809"/>
                  </a:lnTo>
                  <a:lnTo>
                    <a:pt x="1325238" y="1663183"/>
                  </a:lnTo>
                  <a:lnTo>
                    <a:pt x="1361658" y="1632722"/>
                  </a:lnTo>
                  <a:lnTo>
                    <a:pt x="1397611" y="1601427"/>
                  </a:lnTo>
                  <a:lnTo>
                    <a:pt x="1433082" y="1569297"/>
                  </a:lnTo>
                  <a:lnTo>
                    <a:pt x="1468061" y="1536333"/>
                  </a:lnTo>
                  <a:lnTo>
                    <a:pt x="1502534" y="150253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7A356">
                <a:alpha val="539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0"/>
              <a:ext cx="748665" cy="3227705"/>
            </a:xfrm>
            <a:custGeom>
              <a:avLst/>
              <a:gdLst/>
              <a:ahLst/>
              <a:cxnLst/>
              <a:rect l="l" t="t" r="r" b="b"/>
              <a:pathLst>
                <a:path w="748665" h="3227705">
                  <a:moveTo>
                    <a:pt x="748169" y="0"/>
                  </a:moveTo>
                  <a:lnTo>
                    <a:pt x="0" y="0"/>
                  </a:lnTo>
                  <a:lnTo>
                    <a:pt x="0" y="3115867"/>
                  </a:lnTo>
                  <a:lnTo>
                    <a:pt x="52859" y="3132724"/>
                  </a:lnTo>
                  <a:lnTo>
                    <a:pt x="97108" y="3145661"/>
                  </a:lnTo>
                  <a:lnTo>
                    <a:pt x="141744" y="3157711"/>
                  </a:lnTo>
                  <a:lnTo>
                    <a:pt x="186758" y="3168864"/>
                  </a:lnTo>
                  <a:lnTo>
                    <a:pt x="232139" y="3179108"/>
                  </a:lnTo>
                  <a:lnTo>
                    <a:pt x="277878" y="3188434"/>
                  </a:lnTo>
                  <a:lnTo>
                    <a:pt x="323965" y="3196831"/>
                  </a:lnTo>
                  <a:lnTo>
                    <a:pt x="370392" y="3204288"/>
                  </a:lnTo>
                  <a:lnTo>
                    <a:pt x="417147" y="3210795"/>
                  </a:lnTo>
                  <a:lnTo>
                    <a:pt x="464222" y="3216341"/>
                  </a:lnTo>
                  <a:lnTo>
                    <a:pt x="511606" y="3220915"/>
                  </a:lnTo>
                  <a:lnTo>
                    <a:pt x="559291" y="3224508"/>
                  </a:lnTo>
                  <a:lnTo>
                    <a:pt x="607267" y="3227108"/>
                  </a:lnTo>
                  <a:lnTo>
                    <a:pt x="748169" y="0"/>
                  </a:lnTo>
                  <a:close/>
                </a:path>
              </a:pathLst>
            </a:custGeom>
            <a:solidFill>
              <a:srgbClr val="009E8A">
                <a:alpha val="46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414617"/>
              <a:ext cx="1132840" cy="1134745"/>
            </a:xfrm>
            <a:custGeom>
              <a:avLst/>
              <a:gdLst/>
              <a:ahLst/>
              <a:cxnLst/>
              <a:rect l="l" t="t" r="r" b="b"/>
              <a:pathLst>
                <a:path w="1132840" h="1134745">
                  <a:moveTo>
                    <a:pt x="46863" y="0"/>
                  </a:moveTo>
                  <a:lnTo>
                    <a:pt x="0" y="1043"/>
                  </a:lnTo>
                  <a:lnTo>
                    <a:pt x="0" y="1134601"/>
                  </a:lnTo>
                  <a:lnTo>
                    <a:pt x="1132357" y="1134601"/>
                  </a:lnTo>
                  <a:lnTo>
                    <a:pt x="1131360" y="1085385"/>
                  </a:lnTo>
                  <a:lnTo>
                    <a:pt x="1128379" y="1036704"/>
                  </a:lnTo>
                  <a:lnTo>
                    <a:pt x="1123461" y="988601"/>
                  </a:lnTo>
                  <a:lnTo>
                    <a:pt x="1116645" y="941119"/>
                  </a:lnTo>
                  <a:lnTo>
                    <a:pt x="1107973" y="894300"/>
                  </a:lnTo>
                  <a:lnTo>
                    <a:pt x="1097486" y="848187"/>
                  </a:lnTo>
                  <a:lnTo>
                    <a:pt x="1085224" y="802823"/>
                  </a:lnTo>
                  <a:lnTo>
                    <a:pt x="1071228" y="758249"/>
                  </a:lnTo>
                  <a:lnTo>
                    <a:pt x="1055538" y="714509"/>
                  </a:lnTo>
                  <a:lnTo>
                    <a:pt x="1038196" y="671645"/>
                  </a:lnTo>
                  <a:lnTo>
                    <a:pt x="1019243" y="629699"/>
                  </a:lnTo>
                  <a:lnTo>
                    <a:pt x="998718" y="588715"/>
                  </a:lnTo>
                  <a:lnTo>
                    <a:pt x="976663" y="548735"/>
                  </a:lnTo>
                  <a:lnTo>
                    <a:pt x="953118" y="509801"/>
                  </a:lnTo>
                  <a:lnTo>
                    <a:pt x="928124" y="471956"/>
                  </a:lnTo>
                  <a:lnTo>
                    <a:pt x="901722" y="435242"/>
                  </a:lnTo>
                  <a:lnTo>
                    <a:pt x="873953" y="399703"/>
                  </a:lnTo>
                  <a:lnTo>
                    <a:pt x="844857" y="365380"/>
                  </a:lnTo>
                  <a:lnTo>
                    <a:pt x="814474" y="332317"/>
                  </a:lnTo>
                  <a:lnTo>
                    <a:pt x="782847" y="300555"/>
                  </a:lnTo>
                  <a:lnTo>
                    <a:pt x="750015" y="270138"/>
                  </a:lnTo>
                  <a:lnTo>
                    <a:pt x="716019" y="241108"/>
                  </a:lnTo>
                  <a:lnTo>
                    <a:pt x="680900" y="213507"/>
                  </a:lnTo>
                  <a:lnTo>
                    <a:pt x="644698" y="187379"/>
                  </a:lnTo>
                  <a:lnTo>
                    <a:pt x="607455" y="162765"/>
                  </a:lnTo>
                  <a:lnTo>
                    <a:pt x="569211" y="139708"/>
                  </a:lnTo>
                  <a:lnTo>
                    <a:pt x="530007" y="118252"/>
                  </a:lnTo>
                  <a:lnTo>
                    <a:pt x="489883" y="98437"/>
                  </a:lnTo>
                  <a:lnTo>
                    <a:pt x="448881" y="80308"/>
                  </a:lnTo>
                  <a:lnTo>
                    <a:pt x="407040" y="63907"/>
                  </a:lnTo>
                  <a:lnTo>
                    <a:pt x="364402" y="49275"/>
                  </a:lnTo>
                  <a:lnTo>
                    <a:pt x="321008" y="36457"/>
                  </a:lnTo>
                  <a:lnTo>
                    <a:pt x="276898" y="25493"/>
                  </a:lnTo>
                  <a:lnTo>
                    <a:pt x="232112" y="16428"/>
                  </a:lnTo>
                  <a:lnTo>
                    <a:pt x="186693" y="9302"/>
                  </a:lnTo>
                  <a:lnTo>
                    <a:pt x="140679" y="4160"/>
                  </a:lnTo>
                  <a:lnTo>
                    <a:pt x="94067" y="1043"/>
                  </a:lnTo>
                  <a:lnTo>
                    <a:pt x="46863" y="0"/>
                  </a:lnTo>
                  <a:close/>
                </a:path>
              </a:pathLst>
            </a:custGeom>
            <a:solidFill>
              <a:srgbClr val="0055A2">
                <a:alpha val="50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230238"/>
              <a:ext cx="1501775" cy="1346200"/>
            </a:xfrm>
            <a:custGeom>
              <a:avLst/>
              <a:gdLst/>
              <a:ahLst/>
              <a:cxnLst/>
              <a:rect l="l" t="t" r="r" b="b"/>
              <a:pathLst>
                <a:path w="1501775" h="1346200">
                  <a:moveTo>
                    <a:pt x="244179" y="0"/>
                  </a:moveTo>
                  <a:lnTo>
                    <a:pt x="242936" y="0"/>
                  </a:lnTo>
                  <a:lnTo>
                    <a:pt x="196794" y="754"/>
                  </a:lnTo>
                  <a:lnTo>
                    <a:pt x="149761" y="3242"/>
                  </a:lnTo>
                  <a:lnTo>
                    <a:pt x="102558" y="7477"/>
                  </a:lnTo>
                  <a:lnTo>
                    <a:pt x="55223" y="13481"/>
                  </a:lnTo>
                  <a:lnTo>
                    <a:pt x="7792" y="21279"/>
                  </a:lnTo>
                  <a:lnTo>
                    <a:pt x="0" y="22857"/>
                  </a:lnTo>
                  <a:lnTo>
                    <a:pt x="0" y="1345659"/>
                  </a:lnTo>
                  <a:lnTo>
                    <a:pt x="1501546" y="1012771"/>
                  </a:lnTo>
                  <a:lnTo>
                    <a:pt x="1490194" y="965667"/>
                  </a:lnTo>
                  <a:lnTo>
                    <a:pt x="1477216" y="919384"/>
                  </a:lnTo>
                  <a:lnTo>
                    <a:pt x="1462652" y="873946"/>
                  </a:lnTo>
                  <a:lnTo>
                    <a:pt x="1446541" y="829377"/>
                  </a:lnTo>
                  <a:lnTo>
                    <a:pt x="1428918" y="785699"/>
                  </a:lnTo>
                  <a:lnTo>
                    <a:pt x="1409822" y="742936"/>
                  </a:lnTo>
                  <a:lnTo>
                    <a:pt x="1389290" y="701113"/>
                  </a:lnTo>
                  <a:lnTo>
                    <a:pt x="1367359" y="660253"/>
                  </a:lnTo>
                  <a:lnTo>
                    <a:pt x="1344066" y="620380"/>
                  </a:lnTo>
                  <a:lnTo>
                    <a:pt x="1319448" y="581518"/>
                  </a:lnTo>
                  <a:lnTo>
                    <a:pt x="1293543" y="543689"/>
                  </a:lnTo>
                  <a:lnTo>
                    <a:pt x="1266388" y="506919"/>
                  </a:lnTo>
                  <a:lnTo>
                    <a:pt x="1238020" y="471230"/>
                  </a:lnTo>
                  <a:lnTo>
                    <a:pt x="1208477" y="436647"/>
                  </a:lnTo>
                  <a:lnTo>
                    <a:pt x="1177795" y="403193"/>
                  </a:lnTo>
                  <a:lnTo>
                    <a:pt x="1146013" y="370892"/>
                  </a:lnTo>
                  <a:lnTo>
                    <a:pt x="1113166" y="339768"/>
                  </a:lnTo>
                  <a:lnTo>
                    <a:pt x="1079293" y="309844"/>
                  </a:lnTo>
                  <a:lnTo>
                    <a:pt x="1044431" y="281144"/>
                  </a:lnTo>
                  <a:lnTo>
                    <a:pt x="1008616" y="253692"/>
                  </a:lnTo>
                  <a:lnTo>
                    <a:pt x="971887" y="227511"/>
                  </a:lnTo>
                  <a:lnTo>
                    <a:pt x="934280" y="202626"/>
                  </a:lnTo>
                  <a:lnTo>
                    <a:pt x="895833" y="179060"/>
                  </a:lnTo>
                  <a:lnTo>
                    <a:pt x="856583" y="156836"/>
                  </a:lnTo>
                  <a:lnTo>
                    <a:pt x="816567" y="135979"/>
                  </a:lnTo>
                  <a:lnTo>
                    <a:pt x="775823" y="116513"/>
                  </a:lnTo>
                  <a:lnTo>
                    <a:pt x="734387" y="98460"/>
                  </a:lnTo>
                  <a:lnTo>
                    <a:pt x="692297" y="81845"/>
                  </a:lnTo>
                  <a:lnTo>
                    <a:pt x="649591" y="66691"/>
                  </a:lnTo>
                  <a:lnTo>
                    <a:pt x="606304" y="53023"/>
                  </a:lnTo>
                  <a:lnTo>
                    <a:pt x="562476" y="40863"/>
                  </a:lnTo>
                  <a:lnTo>
                    <a:pt x="518142" y="30236"/>
                  </a:lnTo>
                  <a:lnTo>
                    <a:pt x="473341" y="21166"/>
                  </a:lnTo>
                  <a:lnTo>
                    <a:pt x="428109" y="13675"/>
                  </a:lnTo>
                  <a:lnTo>
                    <a:pt x="382484" y="7788"/>
                  </a:lnTo>
                  <a:lnTo>
                    <a:pt x="336502" y="3529"/>
                  </a:lnTo>
                  <a:lnTo>
                    <a:pt x="290202" y="921"/>
                  </a:lnTo>
                  <a:lnTo>
                    <a:pt x="244179" y="0"/>
                  </a:lnTo>
                  <a:close/>
                </a:path>
              </a:pathLst>
            </a:custGeom>
            <a:solidFill>
              <a:srgbClr val="0573B1">
                <a:alpha val="33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46065"/>
              <a:ext cx="1743710" cy="1650364"/>
            </a:xfrm>
            <a:custGeom>
              <a:avLst/>
              <a:gdLst/>
              <a:ahLst/>
              <a:cxnLst/>
              <a:rect l="l" t="t" r="r" b="b"/>
              <a:pathLst>
                <a:path w="1743710" h="1650364">
                  <a:moveTo>
                    <a:pt x="443750" y="0"/>
                  </a:moveTo>
                  <a:lnTo>
                    <a:pt x="398667" y="220"/>
                  </a:lnTo>
                  <a:lnTo>
                    <a:pt x="353500" y="1856"/>
                  </a:lnTo>
                  <a:lnTo>
                    <a:pt x="308280" y="4919"/>
                  </a:lnTo>
                  <a:lnTo>
                    <a:pt x="263040" y="9421"/>
                  </a:lnTo>
                  <a:lnTo>
                    <a:pt x="217812" y="15373"/>
                  </a:lnTo>
                  <a:lnTo>
                    <a:pt x="172626" y="22787"/>
                  </a:lnTo>
                  <a:lnTo>
                    <a:pt x="127515" y="31673"/>
                  </a:lnTo>
                  <a:lnTo>
                    <a:pt x="82511" y="42045"/>
                  </a:lnTo>
                  <a:lnTo>
                    <a:pt x="37645" y="53913"/>
                  </a:lnTo>
                  <a:lnTo>
                    <a:pt x="0" y="65179"/>
                  </a:lnTo>
                  <a:lnTo>
                    <a:pt x="0" y="1650181"/>
                  </a:lnTo>
                  <a:lnTo>
                    <a:pt x="1743151" y="837332"/>
                  </a:lnTo>
                  <a:lnTo>
                    <a:pt x="1722225" y="794291"/>
                  </a:lnTo>
                  <a:lnTo>
                    <a:pt x="1700071" y="752246"/>
                  </a:lnTo>
                  <a:lnTo>
                    <a:pt x="1676723" y="711213"/>
                  </a:lnTo>
                  <a:lnTo>
                    <a:pt x="1652212" y="671203"/>
                  </a:lnTo>
                  <a:lnTo>
                    <a:pt x="1626570" y="632227"/>
                  </a:lnTo>
                  <a:lnTo>
                    <a:pt x="1599828" y="594296"/>
                  </a:lnTo>
                  <a:lnTo>
                    <a:pt x="1572018" y="557423"/>
                  </a:lnTo>
                  <a:lnTo>
                    <a:pt x="1543173" y="521619"/>
                  </a:lnTo>
                  <a:lnTo>
                    <a:pt x="1513324" y="486896"/>
                  </a:lnTo>
                  <a:lnTo>
                    <a:pt x="1482502" y="453264"/>
                  </a:lnTo>
                  <a:lnTo>
                    <a:pt x="1450739" y="420736"/>
                  </a:lnTo>
                  <a:lnTo>
                    <a:pt x="1418067" y="389324"/>
                  </a:lnTo>
                  <a:lnTo>
                    <a:pt x="1384518" y="359038"/>
                  </a:lnTo>
                  <a:lnTo>
                    <a:pt x="1350123" y="329890"/>
                  </a:lnTo>
                  <a:lnTo>
                    <a:pt x="1314915" y="301892"/>
                  </a:lnTo>
                  <a:lnTo>
                    <a:pt x="1278924" y="275055"/>
                  </a:lnTo>
                  <a:lnTo>
                    <a:pt x="1242184" y="249392"/>
                  </a:lnTo>
                  <a:lnTo>
                    <a:pt x="1204724" y="224913"/>
                  </a:lnTo>
                  <a:lnTo>
                    <a:pt x="1166578" y="201629"/>
                  </a:lnTo>
                  <a:lnTo>
                    <a:pt x="1127776" y="179554"/>
                  </a:lnTo>
                  <a:lnTo>
                    <a:pt x="1088352" y="158697"/>
                  </a:lnTo>
                  <a:lnTo>
                    <a:pt x="1048335" y="139071"/>
                  </a:lnTo>
                  <a:lnTo>
                    <a:pt x="1007759" y="120688"/>
                  </a:lnTo>
                  <a:lnTo>
                    <a:pt x="966654" y="103558"/>
                  </a:lnTo>
                  <a:lnTo>
                    <a:pt x="925053" y="87693"/>
                  </a:lnTo>
                  <a:lnTo>
                    <a:pt x="882987" y="73106"/>
                  </a:lnTo>
                  <a:lnTo>
                    <a:pt x="840488" y="59806"/>
                  </a:lnTo>
                  <a:lnTo>
                    <a:pt x="797588" y="47807"/>
                  </a:lnTo>
                  <a:lnTo>
                    <a:pt x="754319" y="37120"/>
                  </a:lnTo>
                  <a:lnTo>
                    <a:pt x="710711" y="27755"/>
                  </a:lnTo>
                  <a:lnTo>
                    <a:pt x="666798" y="19725"/>
                  </a:lnTo>
                  <a:lnTo>
                    <a:pt x="622610" y="13041"/>
                  </a:lnTo>
                  <a:lnTo>
                    <a:pt x="578180" y="7715"/>
                  </a:lnTo>
                  <a:lnTo>
                    <a:pt x="533538" y="3759"/>
                  </a:lnTo>
                  <a:lnTo>
                    <a:pt x="488718" y="1183"/>
                  </a:lnTo>
                  <a:lnTo>
                    <a:pt x="443750" y="0"/>
                  </a:lnTo>
                  <a:close/>
                </a:path>
              </a:pathLst>
            </a:custGeom>
            <a:solidFill>
              <a:srgbClr val="0483AC">
                <a:alpha val="3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0"/>
              <a:ext cx="1842135" cy="1892935"/>
            </a:xfrm>
            <a:custGeom>
              <a:avLst/>
              <a:gdLst/>
              <a:ahLst/>
              <a:cxnLst/>
              <a:rect l="l" t="t" r="r" b="b"/>
              <a:pathLst>
                <a:path w="1842135" h="1892935">
                  <a:moveTo>
                    <a:pt x="1243668" y="0"/>
                  </a:moveTo>
                  <a:lnTo>
                    <a:pt x="0" y="0"/>
                  </a:lnTo>
                  <a:lnTo>
                    <a:pt x="0" y="1892813"/>
                  </a:lnTo>
                  <a:lnTo>
                    <a:pt x="1841839" y="479524"/>
                  </a:lnTo>
                  <a:lnTo>
                    <a:pt x="1811902" y="441676"/>
                  </a:lnTo>
                  <a:lnTo>
                    <a:pt x="1781064" y="404965"/>
                  </a:lnTo>
                  <a:lnTo>
                    <a:pt x="1749353" y="369395"/>
                  </a:lnTo>
                  <a:lnTo>
                    <a:pt x="1716795" y="334969"/>
                  </a:lnTo>
                  <a:lnTo>
                    <a:pt x="1683420" y="301692"/>
                  </a:lnTo>
                  <a:lnTo>
                    <a:pt x="1649254" y="269566"/>
                  </a:lnTo>
                  <a:lnTo>
                    <a:pt x="1614326" y="238596"/>
                  </a:lnTo>
                  <a:lnTo>
                    <a:pt x="1578664" y="208785"/>
                  </a:lnTo>
                  <a:lnTo>
                    <a:pt x="1542296" y="180137"/>
                  </a:lnTo>
                  <a:lnTo>
                    <a:pt x="1505249" y="152655"/>
                  </a:lnTo>
                  <a:lnTo>
                    <a:pt x="1467551" y="126343"/>
                  </a:lnTo>
                  <a:lnTo>
                    <a:pt x="1429231" y="101206"/>
                  </a:lnTo>
                  <a:lnTo>
                    <a:pt x="1390316" y="77245"/>
                  </a:lnTo>
                  <a:lnTo>
                    <a:pt x="1350834" y="54466"/>
                  </a:lnTo>
                  <a:lnTo>
                    <a:pt x="1310813" y="32872"/>
                  </a:lnTo>
                  <a:lnTo>
                    <a:pt x="1270281" y="12466"/>
                  </a:lnTo>
                  <a:lnTo>
                    <a:pt x="1243668" y="0"/>
                  </a:lnTo>
                  <a:close/>
                </a:path>
              </a:pathLst>
            </a:custGeom>
            <a:solidFill>
              <a:srgbClr val="0A8DC9">
                <a:alpha val="369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0"/>
              <a:ext cx="1790700" cy="2179320"/>
            </a:xfrm>
            <a:custGeom>
              <a:avLst/>
              <a:gdLst/>
              <a:ahLst/>
              <a:cxnLst/>
              <a:rect l="l" t="t" r="r" b="b"/>
              <a:pathLst>
                <a:path w="1790700" h="2179320">
                  <a:moveTo>
                    <a:pt x="1733588" y="0"/>
                  </a:moveTo>
                  <a:lnTo>
                    <a:pt x="0" y="0"/>
                  </a:lnTo>
                  <a:lnTo>
                    <a:pt x="0" y="2179287"/>
                  </a:lnTo>
                  <a:lnTo>
                    <a:pt x="1790418" y="45547"/>
                  </a:lnTo>
                  <a:lnTo>
                    <a:pt x="1752781" y="14822"/>
                  </a:lnTo>
                  <a:lnTo>
                    <a:pt x="1733588" y="0"/>
                  </a:lnTo>
                  <a:close/>
                </a:path>
              </a:pathLst>
            </a:custGeom>
            <a:solidFill>
              <a:srgbClr val="04ABE8">
                <a:alpha val="3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0" y="0"/>
              <a:ext cx="1382395" cy="2655570"/>
            </a:xfrm>
            <a:custGeom>
              <a:avLst/>
              <a:gdLst/>
              <a:ahLst/>
              <a:cxnLst/>
              <a:rect l="l" t="t" r="r" b="b"/>
              <a:pathLst>
                <a:path w="1382395" h="2655570">
                  <a:moveTo>
                    <a:pt x="1382383" y="0"/>
                  </a:moveTo>
                  <a:lnTo>
                    <a:pt x="0" y="0"/>
                  </a:lnTo>
                  <a:lnTo>
                    <a:pt x="0" y="2655530"/>
                  </a:lnTo>
                  <a:lnTo>
                    <a:pt x="1382383" y="0"/>
                  </a:lnTo>
                  <a:close/>
                </a:path>
              </a:pathLst>
            </a:custGeom>
            <a:solidFill>
              <a:srgbClr val="0896BF">
                <a:alpha val="41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0" y="0"/>
              <a:ext cx="1030605" cy="3180715"/>
            </a:xfrm>
            <a:custGeom>
              <a:avLst/>
              <a:gdLst/>
              <a:ahLst/>
              <a:cxnLst/>
              <a:rect l="l" t="t" r="r" b="b"/>
              <a:pathLst>
                <a:path w="1030605" h="3180715">
                  <a:moveTo>
                    <a:pt x="1030138" y="0"/>
                  </a:moveTo>
                  <a:lnTo>
                    <a:pt x="0" y="0"/>
                  </a:lnTo>
                  <a:lnTo>
                    <a:pt x="0" y="3124404"/>
                  </a:lnTo>
                  <a:lnTo>
                    <a:pt x="39674" y="3138513"/>
                  </a:lnTo>
                  <a:lnTo>
                    <a:pt x="85192" y="3153539"/>
                  </a:lnTo>
                  <a:lnTo>
                    <a:pt x="131264" y="3167592"/>
                  </a:lnTo>
                  <a:lnTo>
                    <a:pt x="177882" y="3180651"/>
                  </a:lnTo>
                  <a:lnTo>
                    <a:pt x="1030138" y="0"/>
                  </a:lnTo>
                  <a:close/>
                </a:path>
              </a:pathLst>
            </a:custGeom>
            <a:solidFill>
              <a:srgbClr val="009E8A">
                <a:alpha val="43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3526022" y="1171467"/>
            <a:ext cx="2505075" cy="123761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9050" algn="ctr">
              <a:lnSpc>
                <a:spcPts val="1920"/>
              </a:lnSpc>
              <a:spcBef>
                <a:spcPts val="90"/>
              </a:spcBef>
            </a:pPr>
            <a:r>
              <a:rPr sz="175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</a:t>
            </a:r>
            <a:r>
              <a:rPr sz="1750" b="1" spc="-5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750" b="1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endParaRPr sz="175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ts val="2725"/>
              </a:lnSpc>
            </a:pPr>
            <a:r>
              <a:rPr sz="25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CALIDAD</a:t>
            </a:r>
            <a:r>
              <a:rPr sz="2500" b="1" spc="-8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500" b="1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</a:t>
            </a:r>
            <a:r>
              <a:rPr sz="2500" b="1" spc="-2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500" b="1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AIRE</a:t>
            </a:r>
            <a:endParaRPr sz="25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4769" algn="ctr">
              <a:lnSpc>
                <a:spcPts val="1805"/>
              </a:lnSpc>
            </a:pPr>
            <a:r>
              <a:rPr sz="175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750" b="1" spc="-2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750" b="1" spc="-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EUSKADI</a:t>
            </a:r>
            <a:endParaRPr sz="175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ts val="3105"/>
              </a:lnSpc>
            </a:pPr>
            <a:r>
              <a:rPr sz="2750" b="1" spc="-2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2030</a:t>
            </a:r>
            <a:endParaRPr sz="275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4424502" y="2446807"/>
            <a:ext cx="716280" cy="36830"/>
          </a:xfrm>
          <a:custGeom>
            <a:avLst/>
            <a:gdLst/>
            <a:ahLst/>
            <a:cxnLst/>
            <a:rect l="l" t="t" r="r" b="b"/>
            <a:pathLst>
              <a:path w="716279" h="36830">
                <a:moveTo>
                  <a:pt x="716241" y="0"/>
                </a:moveTo>
                <a:lnTo>
                  <a:pt x="0" y="0"/>
                </a:lnTo>
                <a:lnTo>
                  <a:pt x="0" y="36436"/>
                </a:lnTo>
                <a:lnTo>
                  <a:pt x="716241" y="36436"/>
                </a:lnTo>
                <a:lnTo>
                  <a:pt x="716241" y="0"/>
                </a:lnTo>
                <a:close/>
              </a:path>
            </a:pathLst>
          </a:custGeom>
          <a:solidFill>
            <a:srgbClr val="009E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3334136" y="2909870"/>
            <a:ext cx="244475" cy="30714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4610">
              <a:lnSpc>
                <a:spcPts val="3685"/>
              </a:lnSpc>
              <a:spcBef>
                <a:spcPts val="100"/>
              </a:spcBef>
            </a:pPr>
            <a:r>
              <a:rPr sz="3200" b="1" spc="-5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6670">
              <a:lnSpc>
                <a:spcPts val="3670"/>
              </a:lnSpc>
            </a:pPr>
            <a:r>
              <a:rPr sz="3200" b="1" spc="-5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endParaRPr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6034">
              <a:lnSpc>
                <a:spcPts val="3495"/>
              </a:lnSpc>
            </a:pPr>
            <a:r>
              <a:rPr sz="3200" b="1" spc="-5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endParaRPr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4604">
              <a:lnSpc>
                <a:spcPts val="3504"/>
              </a:lnSpc>
            </a:pPr>
            <a:r>
              <a:rPr sz="3200" b="1" spc="-5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endParaRPr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1590">
              <a:lnSpc>
                <a:spcPct val="100000"/>
              </a:lnSpc>
              <a:spcBef>
                <a:spcPts val="160"/>
              </a:spcBef>
            </a:pPr>
            <a:r>
              <a:rPr sz="3200" b="1" spc="-5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endParaRPr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700">
              <a:lnSpc>
                <a:spcPct val="100000"/>
              </a:lnSpc>
              <a:spcBef>
                <a:spcPts val="1785"/>
              </a:spcBef>
            </a:pPr>
            <a:r>
              <a:rPr sz="3200" b="1" spc="-5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  <a:endParaRPr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3835488" y="3051841"/>
            <a:ext cx="311785" cy="210820"/>
          </a:xfrm>
          <a:custGeom>
            <a:avLst/>
            <a:gdLst/>
            <a:ahLst/>
            <a:cxnLst/>
            <a:rect l="l" t="t" r="r" b="b"/>
            <a:pathLst>
              <a:path w="311785" h="210820">
                <a:moveTo>
                  <a:pt x="268122" y="0"/>
                </a:moveTo>
                <a:lnTo>
                  <a:pt x="0" y="0"/>
                </a:lnTo>
                <a:lnTo>
                  <a:pt x="32385" y="105257"/>
                </a:lnTo>
                <a:lnTo>
                  <a:pt x="0" y="210527"/>
                </a:lnTo>
                <a:lnTo>
                  <a:pt x="268122" y="210527"/>
                </a:lnTo>
                <a:lnTo>
                  <a:pt x="311289" y="105257"/>
                </a:lnTo>
                <a:lnTo>
                  <a:pt x="268122" y="0"/>
                </a:lnTo>
                <a:close/>
              </a:path>
            </a:pathLst>
          </a:custGeom>
          <a:solidFill>
            <a:srgbClr val="07A356">
              <a:alpha val="48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835488" y="3543136"/>
            <a:ext cx="311785" cy="210820"/>
          </a:xfrm>
          <a:custGeom>
            <a:avLst/>
            <a:gdLst/>
            <a:ahLst/>
            <a:cxnLst/>
            <a:rect l="l" t="t" r="r" b="b"/>
            <a:pathLst>
              <a:path w="311785" h="210820">
                <a:moveTo>
                  <a:pt x="268122" y="0"/>
                </a:moveTo>
                <a:lnTo>
                  <a:pt x="0" y="0"/>
                </a:lnTo>
                <a:lnTo>
                  <a:pt x="32385" y="105257"/>
                </a:lnTo>
                <a:lnTo>
                  <a:pt x="0" y="210527"/>
                </a:lnTo>
                <a:lnTo>
                  <a:pt x="268122" y="210527"/>
                </a:lnTo>
                <a:lnTo>
                  <a:pt x="311289" y="105257"/>
                </a:lnTo>
                <a:lnTo>
                  <a:pt x="268122" y="0"/>
                </a:lnTo>
                <a:close/>
              </a:path>
            </a:pathLst>
          </a:custGeom>
          <a:solidFill>
            <a:srgbClr val="07A356">
              <a:alpha val="48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835488" y="4009015"/>
            <a:ext cx="311785" cy="210820"/>
          </a:xfrm>
          <a:custGeom>
            <a:avLst/>
            <a:gdLst/>
            <a:ahLst/>
            <a:cxnLst/>
            <a:rect l="l" t="t" r="r" b="b"/>
            <a:pathLst>
              <a:path w="311785" h="210820">
                <a:moveTo>
                  <a:pt x="268122" y="0"/>
                </a:moveTo>
                <a:lnTo>
                  <a:pt x="0" y="0"/>
                </a:lnTo>
                <a:lnTo>
                  <a:pt x="32385" y="105257"/>
                </a:lnTo>
                <a:lnTo>
                  <a:pt x="0" y="210527"/>
                </a:lnTo>
                <a:lnTo>
                  <a:pt x="268122" y="210527"/>
                </a:lnTo>
                <a:lnTo>
                  <a:pt x="311289" y="105257"/>
                </a:lnTo>
                <a:lnTo>
                  <a:pt x="268122" y="0"/>
                </a:lnTo>
                <a:close/>
              </a:path>
            </a:pathLst>
          </a:custGeom>
          <a:solidFill>
            <a:srgbClr val="07A356">
              <a:alpha val="48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835488" y="4453794"/>
            <a:ext cx="311785" cy="210820"/>
          </a:xfrm>
          <a:custGeom>
            <a:avLst/>
            <a:gdLst/>
            <a:ahLst/>
            <a:cxnLst/>
            <a:rect l="l" t="t" r="r" b="b"/>
            <a:pathLst>
              <a:path w="311785" h="210820">
                <a:moveTo>
                  <a:pt x="268122" y="0"/>
                </a:moveTo>
                <a:lnTo>
                  <a:pt x="0" y="0"/>
                </a:lnTo>
                <a:lnTo>
                  <a:pt x="32385" y="105257"/>
                </a:lnTo>
                <a:lnTo>
                  <a:pt x="0" y="210527"/>
                </a:lnTo>
                <a:lnTo>
                  <a:pt x="268122" y="210527"/>
                </a:lnTo>
                <a:lnTo>
                  <a:pt x="311289" y="105257"/>
                </a:lnTo>
                <a:lnTo>
                  <a:pt x="268122" y="0"/>
                </a:lnTo>
                <a:close/>
              </a:path>
            </a:pathLst>
          </a:custGeom>
          <a:solidFill>
            <a:srgbClr val="07A356">
              <a:alpha val="48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835488" y="4936699"/>
            <a:ext cx="311785" cy="210820"/>
          </a:xfrm>
          <a:custGeom>
            <a:avLst/>
            <a:gdLst/>
            <a:ahLst/>
            <a:cxnLst/>
            <a:rect l="l" t="t" r="r" b="b"/>
            <a:pathLst>
              <a:path w="311785" h="210820">
                <a:moveTo>
                  <a:pt x="268122" y="0"/>
                </a:moveTo>
                <a:lnTo>
                  <a:pt x="0" y="0"/>
                </a:lnTo>
                <a:lnTo>
                  <a:pt x="32385" y="105257"/>
                </a:lnTo>
                <a:lnTo>
                  <a:pt x="0" y="210527"/>
                </a:lnTo>
                <a:lnTo>
                  <a:pt x="268122" y="210527"/>
                </a:lnTo>
                <a:lnTo>
                  <a:pt x="311289" y="105257"/>
                </a:lnTo>
                <a:lnTo>
                  <a:pt x="268122" y="0"/>
                </a:lnTo>
                <a:close/>
              </a:path>
            </a:pathLst>
          </a:custGeom>
          <a:solidFill>
            <a:srgbClr val="07A356">
              <a:alpha val="48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835488" y="5648347"/>
            <a:ext cx="311785" cy="210820"/>
          </a:xfrm>
          <a:custGeom>
            <a:avLst/>
            <a:gdLst/>
            <a:ahLst/>
            <a:cxnLst/>
            <a:rect l="l" t="t" r="r" b="b"/>
            <a:pathLst>
              <a:path w="311785" h="210820">
                <a:moveTo>
                  <a:pt x="268122" y="0"/>
                </a:moveTo>
                <a:lnTo>
                  <a:pt x="0" y="0"/>
                </a:lnTo>
                <a:lnTo>
                  <a:pt x="32385" y="105257"/>
                </a:lnTo>
                <a:lnTo>
                  <a:pt x="0" y="210527"/>
                </a:lnTo>
                <a:lnTo>
                  <a:pt x="268122" y="210527"/>
                </a:lnTo>
                <a:lnTo>
                  <a:pt x="311289" y="105257"/>
                </a:lnTo>
                <a:lnTo>
                  <a:pt x="268122" y="0"/>
                </a:lnTo>
                <a:close/>
              </a:path>
            </a:pathLst>
          </a:custGeom>
          <a:solidFill>
            <a:srgbClr val="07A356">
              <a:alpha val="48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3353438" y="6230052"/>
            <a:ext cx="20574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spc="-5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  <a:endParaRPr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3835488" y="6410828"/>
            <a:ext cx="311785" cy="210820"/>
          </a:xfrm>
          <a:custGeom>
            <a:avLst/>
            <a:gdLst/>
            <a:ahLst/>
            <a:cxnLst/>
            <a:rect l="l" t="t" r="r" b="b"/>
            <a:pathLst>
              <a:path w="311785" h="210820">
                <a:moveTo>
                  <a:pt x="268122" y="0"/>
                </a:moveTo>
                <a:lnTo>
                  <a:pt x="0" y="0"/>
                </a:lnTo>
                <a:lnTo>
                  <a:pt x="32385" y="105257"/>
                </a:lnTo>
                <a:lnTo>
                  <a:pt x="0" y="210527"/>
                </a:lnTo>
                <a:lnTo>
                  <a:pt x="268122" y="210527"/>
                </a:lnTo>
                <a:lnTo>
                  <a:pt x="311289" y="105257"/>
                </a:lnTo>
                <a:lnTo>
                  <a:pt x="268122" y="0"/>
                </a:lnTo>
                <a:close/>
              </a:path>
            </a:pathLst>
          </a:custGeom>
          <a:solidFill>
            <a:srgbClr val="07A356">
              <a:alpha val="48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4351152" y="2872059"/>
            <a:ext cx="5281295" cy="412856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864360">
              <a:lnSpc>
                <a:spcPct val="136300"/>
              </a:lnSpc>
              <a:spcBef>
                <a:spcPts val="100"/>
              </a:spcBef>
            </a:pPr>
            <a:r>
              <a:rPr sz="2200" b="1" spc="-1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INTRODUCCIÓN </a:t>
            </a:r>
            <a:r>
              <a:rPr sz="2200" b="1" spc="-25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ENTENDIENDO</a:t>
            </a:r>
            <a:r>
              <a:rPr sz="2200" b="1" spc="-5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200" b="1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</a:t>
            </a:r>
            <a:r>
              <a:rPr sz="2200" b="1" spc="-5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200" b="1" spc="-3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PROBLEMA</a:t>
            </a:r>
            <a:endParaRPr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700" marR="1363980">
              <a:lnSpc>
                <a:spcPct val="136300"/>
              </a:lnSpc>
            </a:pPr>
            <a:r>
              <a:rPr sz="2200" b="1" spc="-2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CONTEXTO</a:t>
            </a:r>
            <a:r>
              <a:rPr sz="2200" b="1" spc="-65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200" b="1" spc="-2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POLÍTICO</a:t>
            </a:r>
            <a:r>
              <a:rPr sz="2200" b="1" spc="-65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200" b="1" spc="-35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NORMATIVO DIAGNÓSTICO</a:t>
            </a:r>
            <a:r>
              <a:rPr sz="2200" b="1" spc="-7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200" b="1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2200" b="1" spc="-65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200" b="1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</a:t>
            </a:r>
            <a:r>
              <a:rPr sz="2200" b="1" spc="-65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200" b="1" spc="-1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SITUACIÓN</a:t>
            </a:r>
            <a:endParaRPr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700" marR="64769">
              <a:lnSpc>
                <a:spcPts val="2300"/>
              </a:lnSpc>
              <a:spcBef>
                <a:spcPts val="1320"/>
              </a:spcBef>
            </a:pPr>
            <a:r>
              <a:rPr sz="2200" b="1" spc="-35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PRINCIPIOS,</a:t>
            </a:r>
            <a:r>
              <a:rPr sz="2200" b="1" spc="-5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200" b="1" spc="-35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OBJETIVOS,</a:t>
            </a:r>
            <a:r>
              <a:rPr sz="2200" b="1" spc="-5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200" b="1" spc="-1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EJES</a:t>
            </a:r>
            <a:r>
              <a:rPr sz="2200" b="1" spc="-5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200" b="1" spc="-1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ESTRATÉGICOS </a:t>
            </a:r>
            <a:r>
              <a:rPr sz="2200" b="1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sz="2200" b="1" spc="-6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200" b="1" spc="-2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LÍNEAS</a:t>
            </a:r>
            <a:r>
              <a:rPr sz="2200" b="1" spc="-6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200" b="1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2200" b="1" spc="-6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200" b="1" spc="-1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ACTUACIÓN</a:t>
            </a:r>
            <a:endParaRPr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700" marR="852805">
              <a:lnSpc>
                <a:spcPts val="2300"/>
              </a:lnSpc>
              <a:spcBef>
                <a:spcPts val="1300"/>
              </a:spcBef>
            </a:pPr>
            <a:r>
              <a:rPr sz="2200" b="1" spc="-2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MODELO</a:t>
            </a:r>
            <a:r>
              <a:rPr sz="2200" b="1" spc="-65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200" b="1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2200" b="1" spc="-6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200" b="1" spc="-35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GOBERNANZA</a:t>
            </a:r>
            <a:r>
              <a:rPr sz="2200" b="1" spc="-6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200" b="1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sz="2200" b="1" spc="-6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200" b="1" spc="-1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SISTEMA </a:t>
            </a:r>
            <a:r>
              <a:rPr sz="2200" b="1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2200" b="1" spc="-6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200" b="1" spc="-35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SEGUIMIENTO</a:t>
            </a:r>
            <a:r>
              <a:rPr sz="2200" b="1" spc="-55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200" b="1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sz="2200" b="1" spc="-6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200" b="1" spc="-1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EVALUACIÓN</a:t>
            </a:r>
            <a:endParaRPr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700" marR="5080">
              <a:lnSpc>
                <a:spcPts val="2300"/>
              </a:lnSpc>
              <a:spcBef>
                <a:spcPts val="1295"/>
              </a:spcBef>
            </a:pPr>
            <a:r>
              <a:rPr sz="2200" b="1" spc="-35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PLANIFICACIÓN</a:t>
            </a:r>
            <a:r>
              <a:rPr sz="2200" b="1" spc="-45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200" b="1" spc="-4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PRESUPUESTARIA</a:t>
            </a:r>
            <a:r>
              <a:rPr sz="2200" b="1" spc="-45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200" b="1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</a:t>
            </a:r>
            <a:r>
              <a:rPr sz="2200" b="1" spc="-45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200" b="1" spc="-2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 </a:t>
            </a:r>
            <a:r>
              <a:rPr sz="2200" b="1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2200" b="1" spc="-8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200" b="1" spc="-2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CALIDAD</a:t>
            </a:r>
            <a:r>
              <a:rPr sz="2200" b="1" spc="-8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200" b="1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</a:t>
            </a:r>
            <a:r>
              <a:rPr sz="2200" b="1" spc="-75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200" b="1" spc="-2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AIRE</a:t>
            </a:r>
            <a:endParaRPr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36828" y="1597507"/>
            <a:ext cx="9320530" cy="2660650"/>
            <a:chOff x="736828" y="1597507"/>
            <a:chExt cx="9320530" cy="2660650"/>
          </a:xfrm>
        </p:grpSpPr>
        <p:sp>
          <p:nvSpPr>
            <p:cNvPr id="3" name="object 3"/>
            <p:cNvSpPr/>
            <p:nvPr/>
          </p:nvSpPr>
          <p:spPr>
            <a:xfrm>
              <a:off x="736828" y="1597507"/>
              <a:ext cx="9320530" cy="2660650"/>
            </a:xfrm>
            <a:custGeom>
              <a:avLst/>
              <a:gdLst/>
              <a:ahLst/>
              <a:cxnLst/>
              <a:rect l="l" t="t" r="r" b="b"/>
              <a:pathLst>
                <a:path w="9320530" h="2660650">
                  <a:moveTo>
                    <a:pt x="9320060" y="0"/>
                  </a:moveTo>
                  <a:lnTo>
                    <a:pt x="0" y="0"/>
                  </a:lnTo>
                  <a:lnTo>
                    <a:pt x="0" y="2660294"/>
                  </a:lnTo>
                  <a:lnTo>
                    <a:pt x="9320060" y="2660294"/>
                  </a:lnTo>
                  <a:lnTo>
                    <a:pt x="9320060" y="0"/>
                  </a:lnTo>
                  <a:close/>
                </a:path>
              </a:pathLst>
            </a:custGeom>
            <a:solidFill>
              <a:srgbClr val="EBF3F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736828" y="2393205"/>
              <a:ext cx="771525" cy="1127125"/>
            </a:xfrm>
            <a:custGeom>
              <a:avLst/>
              <a:gdLst/>
              <a:ahLst/>
              <a:cxnLst/>
              <a:rect l="l" t="t" r="r" b="b"/>
              <a:pathLst>
                <a:path w="771525" h="1127125">
                  <a:moveTo>
                    <a:pt x="0" y="0"/>
                  </a:moveTo>
                  <a:lnTo>
                    <a:pt x="0" y="1127005"/>
                  </a:lnTo>
                  <a:lnTo>
                    <a:pt x="36635" y="1123666"/>
                  </a:lnTo>
                  <a:lnTo>
                    <a:pt x="81268" y="1117953"/>
                  </a:lnTo>
                  <a:lnTo>
                    <a:pt x="125708" y="1110607"/>
                  </a:lnTo>
                  <a:lnTo>
                    <a:pt x="169907" y="1101628"/>
                  </a:lnTo>
                  <a:lnTo>
                    <a:pt x="213816" y="1091018"/>
                  </a:lnTo>
                  <a:lnTo>
                    <a:pt x="257387" y="1078774"/>
                  </a:lnTo>
                  <a:lnTo>
                    <a:pt x="300571" y="1064899"/>
                  </a:lnTo>
                  <a:lnTo>
                    <a:pt x="343321" y="1049391"/>
                  </a:lnTo>
                  <a:lnTo>
                    <a:pt x="385587" y="1032250"/>
                  </a:lnTo>
                  <a:lnTo>
                    <a:pt x="427323" y="1013477"/>
                  </a:lnTo>
                  <a:lnTo>
                    <a:pt x="468478" y="993072"/>
                  </a:lnTo>
                  <a:lnTo>
                    <a:pt x="509006" y="971034"/>
                  </a:lnTo>
                  <a:lnTo>
                    <a:pt x="548858" y="947364"/>
                  </a:lnTo>
                  <a:lnTo>
                    <a:pt x="587985" y="922062"/>
                  </a:lnTo>
                  <a:lnTo>
                    <a:pt x="626339" y="895127"/>
                  </a:lnTo>
                  <a:lnTo>
                    <a:pt x="663872" y="866559"/>
                  </a:lnTo>
                  <a:lnTo>
                    <a:pt x="700536" y="836359"/>
                  </a:lnTo>
                  <a:lnTo>
                    <a:pt x="736282" y="804527"/>
                  </a:lnTo>
                  <a:lnTo>
                    <a:pt x="771055" y="77105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7A356">
                <a:alpha val="539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36828" y="1597507"/>
              <a:ext cx="384175" cy="1656080"/>
            </a:xfrm>
            <a:custGeom>
              <a:avLst/>
              <a:gdLst/>
              <a:ahLst/>
              <a:cxnLst/>
              <a:rect l="l" t="t" r="r" b="b"/>
              <a:pathLst>
                <a:path w="384175" h="1656079">
                  <a:moveTo>
                    <a:pt x="383936" y="0"/>
                  </a:moveTo>
                  <a:lnTo>
                    <a:pt x="0" y="0"/>
                  </a:lnTo>
                  <a:lnTo>
                    <a:pt x="0" y="1598804"/>
                  </a:lnTo>
                  <a:lnTo>
                    <a:pt x="75684" y="1621207"/>
                  </a:lnTo>
                  <a:lnTo>
                    <a:pt x="121520" y="1631940"/>
                  </a:lnTo>
                  <a:lnTo>
                    <a:pt x="168070" y="1640834"/>
                  </a:lnTo>
                  <a:lnTo>
                    <a:pt x="215296" y="1647846"/>
                  </a:lnTo>
                  <a:lnTo>
                    <a:pt x="263160" y="1652936"/>
                  </a:lnTo>
                  <a:lnTo>
                    <a:pt x="311625" y="1656054"/>
                  </a:lnTo>
                  <a:lnTo>
                    <a:pt x="383936" y="0"/>
                  </a:lnTo>
                  <a:close/>
                </a:path>
              </a:pathLst>
            </a:custGeom>
            <a:solidFill>
              <a:srgbClr val="009E8A">
                <a:alpha val="46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36828" y="1810270"/>
              <a:ext cx="581660" cy="582295"/>
            </a:xfrm>
            <a:custGeom>
              <a:avLst/>
              <a:gdLst/>
              <a:ahLst/>
              <a:cxnLst/>
              <a:rect l="l" t="t" r="r" b="b"/>
              <a:pathLst>
                <a:path w="581660" h="582294">
                  <a:moveTo>
                    <a:pt x="24398" y="0"/>
                  </a:moveTo>
                  <a:lnTo>
                    <a:pt x="23876" y="0"/>
                  </a:lnTo>
                  <a:lnTo>
                    <a:pt x="0" y="1061"/>
                  </a:lnTo>
                  <a:lnTo>
                    <a:pt x="0" y="582243"/>
                  </a:lnTo>
                  <a:lnTo>
                    <a:pt x="581088" y="582243"/>
                  </a:lnTo>
                  <a:lnTo>
                    <a:pt x="579051" y="532007"/>
                  </a:lnTo>
                  <a:lnTo>
                    <a:pt x="573029" y="482955"/>
                  </a:lnTo>
                  <a:lnTo>
                    <a:pt x="563197" y="435264"/>
                  </a:lnTo>
                  <a:lnTo>
                    <a:pt x="549723" y="389110"/>
                  </a:lnTo>
                  <a:lnTo>
                    <a:pt x="532772" y="344666"/>
                  </a:lnTo>
                  <a:lnTo>
                    <a:pt x="512513" y="302109"/>
                  </a:lnTo>
                  <a:lnTo>
                    <a:pt x="489112" y="261611"/>
                  </a:lnTo>
                  <a:lnTo>
                    <a:pt x="462737" y="223349"/>
                  </a:lnTo>
                  <a:lnTo>
                    <a:pt x="433555" y="187497"/>
                  </a:lnTo>
                  <a:lnTo>
                    <a:pt x="401734" y="154230"/>
                  </a:lnTo>
                  <a:lnTo>
                    <a:pt x="367440" y="123723"/>
                  </a:lnTo>
                  <a:lnTo>
                    <a:pt x="330840" y="96150"/>
                  </a:lnTo>
                  <a:lnTo>
                    <a:pt x="292102" y="71686"/>
                  </a:lnTo>
                  <a:lnTo>
                    <a:pt x="251394" y="50507"/>
                  </a:lnTo>
                  <a:lnTo>
                    <a:pt x="208881" y="32786"/>
                  </a:lnTo>
                  <a:lnTo>
                    <a:pt x="164732" y="18699"/>
                  </a:lnTo>
                  <a:lnTo>
                    <a:pt x="119114" y="8421"/>
                  </a:lnTo>
                  <a:lnTo>
                    <a:pt x="72193" y="2125"/>
                  </a:lnTo>
                  <a:lnTo>
                    <a:pt x="24398" y="0"/>
                  </a:lnTo>
                  <a:close/>
                </a:path>
              </a:pathLst>
            </a:custGeom>
            <a:solidFill>
              <a:srgbClr val="0055A2">
                <a:alpha val="50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736828" y="1715661"/>
              <a:ext cx="770890" cy="690880"/>
            </a:xfrm>
            <a:custGeom>
              <a:avLst/>
              <a:gdLst/>
              <a:ahLst/>
              <a:cxnLst/>
              <a:rect l="l" t="t" r="r" b="b"/>
              <a:pathLst>
                <a:path w="770890" h="690880">
                  <a:moveTo>
                    <a:pt x="118757" y="0"/>
                  </a:moveTo>
                  <a:lnTo>
                    <a:pt x="72641" y="1965"/>
                  </a:lnTo>
                  <a:lnTo>
                    <a:pt x="26218" y="7218"/>
                  </a:lnTo>
                  <a:lnTo>
                    <a:pt x="0" y="12071"/>
                  </a:lnTo>
                  <a:lnTo>
                    <a:pt x="0" y="690547"/>
                  </a:lnTo>
                  <a:lnTo>
                    <a:pt x="770547" y="519717"/>
                  </a:lnTo>
                  <a:lnTo>
                    <a:pt x="758677" y="473840"/>
                  </a:lnTo>
                  <a:lnTo>
                    <a:pt x="743817" y="429547"/>
                  </a:lnTo>
                  <a:lnTo>
                    <a:pt x="726108" y="386922"/>
                  </a:lnTo>
                  <a:lnTo>
                    <a:pt x="705683" y="346048"/>
                  </a:lnTo>
                  <a:lnTo>
                    <a:pt x="682677" y="307013"/>
                  </a:lnTo>
                  <a:lnTo>
                    <a:pt x="657222" y="269901"/>
                  </a:lnTo>
                  <a:lnTo>
                    <a:pt x="629453" y="234797"/>
                  </a:lnTo>
                  <a:lnTo>
                    <a:pt x="599504" y="201786"/>
                  </a:lnTo>
                  <a:lnTo>
                    <a:pt x="567508" y="170955"/>
                  </a:lnTo>
                  <a:lnTo>
                    <a:pt x="533600" y="142388"/>
                  </a:lnTo>
                  <a:lnTo>
                    <a:pt x="497912" y="116170"/>
                  </a:lnTo>
                  <a:lnTo>
                    <a:pt x="460580" y="92386"/>
                  </a:lnTo>
                  <a:lnTo>
                    <a:pt x="421736" y="71123"/>
                  </a:lnTo>
                  <a:lnTo>
                    <a:pt x="381515" y="52465"/>
                  </a:lnTo>
                  <a:lnTo>
                    <a:pt x="340051" y="36497"/>
                  </a:lnTo>
                  <a:lnTo>
                    <a:pt x="297476" y="23305"/>
                  </a:lnTo>
                  <a:lnTo>
                    <a:pt x="253926" y="12974"/>
                  </a:lnTo>
                  <a:lnTo>
                    <a:pt x="209533" y="5589"/>
                  </a:lnTo>
                  <a:lnTo>
                    <a:pt x="164432" y="1236"/>
                  </a:lnTo>
                  <a:lnTo>
                    <a:pt x="118757" y="0"/>
                  </a:lnTo>
                  <a:close/>
                </a:path>
              </a:pathLst>
            </a:custGeom>
            <a:solidFill>
              <a:srgbClr val="0573B1">
                <a:alpha val="33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36828" y="1621137"/>
              <a:ext cx="894715" cy="847090"/>
            </a:xfrm>
            <a:custGeom>
              <a:avLst/>
              <a:gdLst/>
              <a:ahLst/>
              <a:cxnLst/>
              <a:rect l="l" t="t" r="r" b="b"/>
              <a:pathLst>
                <a:path w="894714" h="847089">
                  <a:moveTo>
                    <a:pt x="227718" y="0"/>
                  </a:moveTo>
                  <a:lnTo>
                    <a:pt x="181403" y="952"/>
                  </a:lnTo>
                  <a:lnTo>
                    <a:pt x="134982" y="4834"/>
                  </a:lnTo>
                  <a:lnTo>
                    <a:pt x="88584" y="11693"/>
                  </a:lnTo>
                  <a:lnTo>
                    <a:pt x="42339" y="21576"/>
                  </a:lnTo>
                  <a:lnTo>
                    <a:pt x="0" y="33509"/>
                  </a:lnTo>
                  <a:lnTo>
                    <a:pt x="0" y="846833"/>
                  </a:lnTo>
                  <a:lnTo>
                    <a:pt x="894537" y="429698"/>
                  </a:lnTo>
                  <a:lnTo>
                    <a:pt x="872429" y="386034"/>
                  </a:lnTo>
                  <a:lnTo>
                    <a:pt x="847870" y="344444"/>
                  </a:lnTo>
                  <a:lnTo>
                    <a:pt x="820988" y="304978"/>
                  </a:lnTo>
                  <a:lnTo>
                    <a:pt x="791915" y="267683"/>
                  </a:lnTo>
                  <a:lnTo>
                    <a:pt x="760780" y="232605"/>
                  </a:lnTo>
                  <a:lnTo>
                    <a:pt x="727714" y="199792"/>
                  </a:lnTo>
                  <a:lnTo>
                    <a:pt x="692847" y="169292"/>
                  </a:lnTo>
                  <a:lnTo>
                    <a:pt x="656310" y="141153"/>
                  </a:lnTo>
                  <a:lnTo>
                    <a:pt x="618232" y="115420"/>
                  </a:lnTo>
                  <a:lnTo>
                    <a:pt x="578744" y="92143"/>
                  </a:lnTo>
                  <a:lnTo>
                    <a:pt x="537977" y="71369"/>
                  </a:lnTo>
                  <a:lnTo>
                    <a:pt x="496060" y="53144"/>
                  </a:lnTo>
                  <a:lnTo>
                    <a:pt x="453124" y="37517"/>
                  </a:lnTo>
                  <a:lnTo>
                    <a:pt x="409299" y="24534"/>
                  </a:lnTo>
                  <a:lnTo>
                    <a:pt x="364716" y="14243"/>
                  </a:lnTo>
                  <a:lnTo>
                    <a:pt x="319504" y="6693"/>
                  </a:lnTo>
                  <a:lnTo>
                    <a:pt x="273795" y="1929"/>
                  </a:lnTo>
                  <a:lnTo>
                    <a:pt x="227718" y="0"/>
                  </a:lnTo>
                  <a:close/>
                </a:path>
              </a:pathLst>
            </a:custGeom>
            <a:solidFill>
              <a:srgbClr val="0483AC">
                <a:alpha val="3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736828" y="1597507"/>
              <a:ext cx="945515" cy="971550"/>
            </a:xfrm>
            <a:custGeom>
              <a:avLst/>
              <a:gdLst/>
              <a:ahLst/>
              <a:cxnLst/>
              <a:rect l="l" t="t" r="r" b="b"/>
              <a:pathLst>
                <a:path w="945514" h="971550">
                  <a:moveTo>
                    <a:pt x="637661" y="0"/>
                  </a:moveTo>
                  <a:lnTo>
                    <a:pt x="0" y="0"/>
                  </a:lnTo>
                  <a:lnTo>
                    <a:pt x="0" y="971327"/>
                  </a:lnTo>
                  <a:lnTo>
                    <a:pt x="945180" y="246070"/>
                  </a:lnTo>
                  <a:lnTo>
                    <a:pt x="914566" y="208471"/>
                  </a:lnTo>
                  <a:lnTo>
                    <a:pt x="882219" y="173131"/>
                  </a:lnTo>
                  <a:lnTo>
                    <a:pt x="848249" y="140063"/>
                  </a:lnTo>
                  <a:lnTo>
                    <a:pt x="812764" y="109283"/>
                  </a:lnTo>
                  <a:lnTo>
                    <a:pt x="775872" y="80804"/>
                  </a:lnTo>
                  <a:lnTo>
                    <a:pt x="737682" y="54640"/>
                  </a:lnTo>
                  <a:lnTo>
                    <a:pt x="698302" y="30807"/>
                  </a:lnTo>
                  <a:lnTo>
                    <a:pt x="657842" y="9317"/>
                  </a:lnTo>
                  <a:lnTo>
                    <a:pt x="637661" y="0"/>
                  </a:lnTo>
                  <a:close/>
                </a:path>
              </a:pathLst>
            </a:custGeom>
            <a:solidFill>
              <a:srgbClr val="0A8DC9">
                <a:alpha val="369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736828" y="1597507"/>
              <a:ext cx="918844" cy="1118870"/>
            </a:xfrm>
            <a:custGeom>
              <a:avLst/>
              <a:gdLst/>
              <a:ahLst/>
              <a:cxnLst/>
              <a:rect l="l" t="t" r="r" b="b"/>
              <a:pathLst>
                <a:path w="918844" h="1118870">
                  <a:moveTo>
                    <a:pt x="889423" y="0"/>
                  </a:moveTo>
                  <a:lnTo>
                    <a:pt x="0" y="0"/>
                  </a:lnTo>
                  <a:lnTo>
                    <a:pt x="0" y="1118342"/>
                  </a:lnTo>
                  <a:lnTo>
                    <a:pt x="918791" y="23364"/>
                  </a:lnTo>
                  <a:lnTo>
                    <a:pt x="889423" y="0"/>
                  </a:lnTo>
                  <a:close/>
                </a:path>
              </a:pathLst>
            </a:custGeom>
            <a:solidFill>
              <a:srgbClr val="04ABE8">
                <a:alpha val="3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736828" y="1597507"/>
              <a:ext cx="709930" cy="1363345"/>
            </a:xfrm>
            <a:custGeom>
              <a:avLst/>
              <a:gdLst/>
              <a:ahLst/>
              <a:cxnLst/>
              <a:rect l="l" t="t" r="r" b="b"/>
              <a:pathLst>
                <a:path w="709930" h="1363345">
                  <a:moveTo>
                    <a:pt x="709394" y="0"/>
                  </a:moveTo>
                  <a:lnTo>
                    <a:pt x="0" y="0"/>
                  </a:lnTo>
                  <a:lnTo>
                    <a:pt x="0" y="1362722"/>
                  </a:lnTo>
                  <a:lnTo>
                    <a:pt x="709394" y="0"/>
                  </a:lnTo>
                  <a:close/>
                </a:path>
              </a:pathLst>
            </a:custGeom>
            <a:solidFill>
              <a:srgbClr val="0896BF">
                <a:alpha val="41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736828" y="1597507"/>
              <a:ext cx="528955" cy="1632585"/>
            </a:xfrm>
            <a:custGeom>
              <a:avLst/>
              <a:gdLst/>
              <a:ahLst/>
              <a:cxnLst/>
              <a:rect l="l" t="t" r="r" b="b"/>
              <a:pathLst>
                <a:path w="528955" h="1632585">
                  <a:moveTo>
                    <a:pt x="528634" y="0"/>
                  </a:moveTo>
                  <a:lnTo>
                    <a:pt x="0" y="0"/>
                  </a:lnTo>
                  <a:lnTo>
                    <a:pt x="0" y="1603362"/>
                  </a:lnTo>
                  <a:lnTo>
                    <a:pt x="1006" y="1603753"/>
                  </a:lnTo>
                  <a:lnTo>
                    <a:pt x="45620" y="1618908"/>
                  </a:lnTo>
                  <a:lnTo>
                    <a:pt x="91281" y="1632216"/>
                  </a:lnTo>
                  <a:lnTo>
                    <a:pt x="528634" y="0"/>
                  </a:lnTo>
                  <a:close/>
                </a:path>
              </a:pathLst>
            </a:custGeom>
            <a:solidFill>
              <a:srgbClr val="009E8A">
                <a:alpha val="43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3628405" y="1779026"/>
            <a:ext cx="3448050" cy="16986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6670" algn="ctr">
              <a:lnSpc>
                <a:spcPts val="2660"/>
              </a:lnSpc>
              <a:spcBef>
                <a:spcPts val="105"/>
              </a:spcBef>
            </a:pPr>
            <a:r>
              <a:rPr sz="24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 </a:t>
            </a:r>
            <a:r>
              <a:rPr sz="2400" b="1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endParaRPr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ts val="3735"/>
              </a:lnSpc>
            </a:pPr>
            <a:r>
              <a:rPr sz="34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CALIDAD</a:t>
            </a:r>
            <a:r>
              <a:rPr sz="34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34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</a:t>
            </a:r>
            <a:r>
              <a:rPr sz="3400" b="1" spc="-3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3400" b="1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AIRE</a:t>
            </a:r>
            <a:endParaRPr sz="3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8900" algn="ctr">
              <a:lnSpc>
                <a:spcPts val="2510"/>
              </a:lnSpc>
            </a:pPr>
            <a:r>
              <a:rPr sz="24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sz="2400" b="1" spc="-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EUSKADI</a:t>
            </a:r>
            <a:endParaRPr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R="1270" algn="ctr">
              <a:lnSpc>
                <a:spcPts val="4255"/>
              </a:lnSpc>
            </a:pPr>
            <a:r>
              <a:rPr sz="3750" b="1" spc="-2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2030</a:t>
            </a:r>
            <a:endParaRPr sz="375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1093360" y="3516934"/>
            <a:ext cx="8512175" cy="906144"/>
            <a:chOff x="1093360" y="3516934"/>
            <a:chExt cx="8512175" cy="906144"/>
          </a:xfrm>
        </p:grpSpPr>
        <p:sp>
          <p:nvSpPr>
            <p:cNvPr id="15" name="object 15"/>
            <p:cNvSpPr/>
            <p:nvPr/>
          </p:nvSpPr>
          <p:spPr>
            <a:xfrm>
              <a:off x="4863731" y="3516934"/>
              <a:ext cx="988694" cy="33020"/>
            </a:xfrm>
            <a:custGeom>
              <a:avLst/>
              <a:gdLst/>
              <a:ahLst/>
              <a:cxnLst/>
              <a:rect l="l" t="t" r="r" b="b"/>
              <a:pathLst>
                <a:path w="988695" h="33020">
                  <a:moveTo>
                    <a:pt x="988580" y="0"/>
                  </a:moveTo>
                  <a:lnTo>
                    <a:pt x="0" y="0"/>
                  </a:lnTo>
                  <a:lnTo>
                    <a:pt x="0" y="32740"/>
                  </a:lnTo>
                  <a:lnTo>
                    <a:pt x="988580" y="32740"/>
                  </a:lnTo>
                  <a:lnTo>
                    <a:pt x="988580" y="0"/>
                  </a:lnTo>
                  <a:close/>
                </a:path>
              </a:pathLst>
            </a:custGeom>
            <a:solidFill>
              <a:srgbClr val="009E8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093355" y="3925366"/>
              <a:ext cx="8512175" cy="497205"/>
            </a:xfrm>
            <a:custGeom>
              <a:avLst/>
              <a:gdLst/>
              <a:ahLst/>
              <a:cxnLst/>
              <a:rect l="l" t="t" r="r" b="b"/>
              <a:pathLst>
                <a:path w="8512175" h="497204">
                  <a:moveTo>
                    <a:pt x="336257" y="0"/>
                  </a:moveTo>
                  <a:lnTo>
                    <a:pt x="168122" y="51714"/>
                  </a:lnTo>
                  <a:lnTo>
                    <a:pt x="0" y="0"/>
                  </a:lnTo>
                  <a:lnTo>
                    <a:pt x="0" y="428231"/>
                  </a:lnTo>
                  <a:lnTo>
                    <a:pt x="168122" y="497179"/>
                  </a:lnTo>
                  <a:lnTo>
                    <a:pt x="336257" y="428231"/>
                  </a:lnTo>
                  <a:lnTo>
                    <a:pt x="336257" y="0"/>
                  </a:lnTo>
                  <a:close/>
                </a:path>
                <a:path w="8512175" h="497204">
                  <a:moveTo>
                    <a:pt x="2330513" y="0"/>
                  </a:moveTo>
                  <a:lnTo>
                    <a:pt x="2162378" y="51714"/>
                  </a:lnTo>
                  <a:lnTo>
                    <a:pt x="1994255" y="0"/>
                  </a:lnTo>
                  <a:lnTo>
                    <a:pt x="1994255" y="428231"/>
                  </a:lnTo>
                  <a:lnTo>
                    <a:pt x="2162378" y="497179"/>
                  </a:lnTo>
                  <a:lnTo>
                    <a:pt x="2330513" y="428231"/>
                  </a:lnTo>
                  <a:lnTo>
                    <a:pt x="2330513" y="0"/>
                  </a:lnTo>
                  <a:close/>
                </a:path>
                <a:path w="8512175" h="497204">
                  <a:moveTo>
                    <a:pt x="4400664" y="0"/>
                  </a:moveTo>
                  <a:lnTo>
                    <a:pt x="4232529" y="51714"/>
                  </a:lnTo>
                  <a:lnTo>
                    <a:pt x="4064406" y="0"/>
                  </a:lnTo>
                  <a:lnTo>
                    <a:pt x="4064406" y="428231"/>
                  </a:lnTo>
                  <a:lnTo>
                    <a:pt x="4232529" y="497179"/>
                  </a:lnTo>
                  <a:lnTo>
                    <a:pt x="4400664" y="428231"/>
                  </a:lnTo>
                  <a:lnTo>
                    <a:pt x="4400664" y="0"/>
                  </a:lnTo>
                  <a:close/>
                </a:path>
                <a:path w="8512175" h="497204">
                  <a:moveTo>
                    <a:pt x="6431115" y="0"/>
                  </a:moveTo>
                  <a:lnTo>
                    <a:pt x="6262979" y="51714"/>
                  </a:lnTo>
                  <a:lnTo>
                    <a:pt x="6094857" y="0"/>
                  </a:lnTo>
                  <a:lnTo>
                    <a:pt x="6094857" y="428231"/>
                  </a:lnTo>
                  <a:lnTo>
                    <a:pt x="6262979" y="497179"/>
                  </a:lnTo>
                  <a:lnTo>
                    <a:pt x="6431115" y="428231"/>
                  </a:lnTo>
                  <a:lnTo>
                    <a:pt x="6431115" y="0"/>
                  </a:lnTo>
                  <a:close/>
                </a:path>
                <a:path w="8512175" h="497204">
                  <a:moveTo>
                    <a:pt x="8511921" y="0"/>
                  </a:moveTo>
                  <a:lnTo>
                    <a:pt x="8343786" y="51714"/>
                  </a:lnTo>
                  <a:lnTo>
                    <a:pt x="8175663" y="0"/>
                  </a:lnTo>
                  <a:lnTo>
                    <a:pt x="8175663" y="428231"/>
                  </a:lnTo>
                  <a:lnTo>
                    <a:pt x="8343786" y="497179"/>
                  </a:lnTo>
                  <a:lnTo>
                    <a:pt x="8511921" y="428231"/>
                  </a:lnTo>
                  <a:lnTo>
                    <a:pt x="8511921" y="0"/>
                  </a:lnTo>
                  <a:close/>
                </a:path>
              </a:pathLst>
            </a:custGeom>
            <a:solidFill>
              <a:srgbClr val="07A356">
                <a:alpha val="48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4882765" y="3693810"/>
            <a:ext cx="970915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spc="-10" dirty="0">
                <a:solidFill>
                  <a:srgbClr val="1C1C1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</a:t>
            </a:r>
            <a:r>
              <a:rPr sz="1000" b="1" spc="-5" dirty="0">
                <a:solidFill>
                  <a:srgbClr val="1C1C1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spc="-25" dirty="0">
                <a:solidFill>
                  <a:srgbClr val="1C1C1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MENCIONA</a:t>
            </a:r>
            <a:r>
              <a:rPr sz="1000" b="1" spc="-5" dirty="0">
                <a:solidFill>
                  <a:srgbClr val="1C1C1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spc="-25" dirty="0">
                <a:solidFill>
                  <a:srgbClr val="1C1C1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EN:</a:t>
            </a:r>
            <a:endParaRPr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32965" y="4450911"/>
            <a:ext cx="1602740" cy="85280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54610" algn="ctr">
              <a:lnSpc>
                <a:spcPct val="100000"/>
              </a:lnSpc>
              <a:spcBef>
                <a:spcPts val="180"/>
              </a:spcBef>
            </a:pPr>
            <a:r>
              <a:rPr sz="13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</a:t>
            </a:r>
            <a:r>
              <a:rPr sz="13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PROGRAMA</a:t>
            </a:r>
            <a:endParaRPr sz="13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ts val="1980"/>
              </a:lnSpc>
              <a:spcBef>
                <a:spcPts val="130"/>
              </a:spcBef>
            </a:pPr>
            <a:r>
              <a:rPr sz="21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sz="21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GOBIERNO</a:t>
            </a:r>
            <a:endParaRPr sz="21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R="8890" algn="ctr">
              <a:lnSpc>
                <a:spcPts val="2760"/>
              </a:lnSpc>
            </a:pPr>
            <a:r>
              <a:rPr sz="2750" b="1" spc="-2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20-</a:t>
            </a:r>
            <a:r>
              <a:rPr sz="2750" b="1" spc="-2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24</a:t>
            </a:r>
            <a:endParaRPr sz="275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34355" y="5493613"/>
            <a:ext cx="153352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(EUSKADI EN </a:t>
            </a:r>
            <a:r>
              <a:rPr sz="1200" spc="-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MARCHA)</a:t>
            </a:r>
            <a:endParaRPr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859713" y="5386298"/>
            <a:ext cx="716280" cy="24130"/>
          </a:xfrm>
          <a:custGeom>
            <a:avLst/>
            <a:gdLst/>
            <a:ahLst/>
            <a:cxnLst/>
            <a:rect l="l" t="t" r="r" b="b"/>
            <a:pathLst>
              <a:path w="716280" h="24129">
                <a:moveTo>
                  <a:pt x="716241" y="0"/>
                </a:moveTo>
                <a:lnTo>
                  <a:pt x="0" y="0"/>
                </a:lnTo>
                <a:lnTo>
                  <a:pt x="0" y="23723"/>
                </a:lnTo>
                <a:lnTo>
                  <a:pt x="716241" y="23723"/>
                </a:lnTo>
                <a:lnTo>
                  <a:pt x="716241" y="0"/>
                </a:lnTo>
                <a:close/>
              </a:path>
            </a:pathLst>
          </a:custGeom>
          <a:solidFill>
            <a:srgbClr val="009E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2674975" y="4450911"/>
            <a:ext cx="1107440" cy="89090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54610" algn="ctr">
              <a:lnSpc>
                <a:spcPct val="100000"/>
              </a:lnSpc>
              <a:spcBef>
                <a:spcPts val="180"/>
              </a:spcBef>
            </a:pPr>
            <a:r>
              <a:rPr sz="13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</a:t>
            </a:r>
            <a:r>
              <a:rPr sz="1300" b="1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300" b="1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</a:t>
            </a:r>
            <a:endParaRPr sz="13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700" marR="5080" algn="ctr">
              <a:lnSpc>
                <a:spcPct val="100000"/>
              </a:lnSpc>
              <a:spcBef>
                <a:spcPts val="130"/>
              </a:spcBef>
            </a:pPr>
            <a:r>
              <a:rPr sz="21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EJE </a:t>
            </a:r>
            <a:r>
              <a:rPr sz="2100" b="1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III. </a:t>
            </a:r>
            <a:r>
              <a:rPr sz="21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PLANETA</a:t>
            </a:r>
            <a:endParaRPr sz="21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671920" y="5493613"/>
            <a:ext cx="11684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indent="-635" algn="ctr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TRANSICIÓN ENERGÉTICA</a:t>
            </a:r>
            <a:r>
              <a:rPr sz="1200" spc="3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200" spc="-5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sz="120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CLIMÁTICA</a:t>
            </a:r>
            <a:r>
              <a:rPr sz="1200" spc="-6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200" spc="-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JUSTA</a:t>
            </a:r>
            <a:endParaRPr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2897619" y="5386298"/>
            <a:ext cx="716280" cy="24130"/>
          </a:xfrm>
          <a:custGeom>
            <a:avLst/>
            <a:gdLst/>
            <a:ahLst/>
            <a:cxnLst/>
            <a:rect l="l" t="t" r="r" b="b"/>
            <a:pathLst>
              <a:path w="716279" h="24129">
                <a:moveTo>
                  <a:pt x="716241" y="0"/>
                </a:moveTo>
                <a:lnTo>
                  <a:pt x="0" y="0"/>
                </a:lnTo>
                <a:lnTo>
                  <a:pt x="0" y="23723"/>
                </a:lnTo>
                <a:lnTo>
                  <a:pt x="716241" y="23723"/>
                </a:lnTo>
                <a:lnTo>
                  <a:pt x="716241" y="0"/>
                </a:lnTo>
                <a:close/>
              </a:path>
            </a:pathLst>
          </a:custGeom>
          <a:solidFill>
            <a:srgbClr val="009E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4644702" y="5493613"/>
            <a:ext cx="136271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CONSERVACIÓN </a:t>
            </a:r>
            <a:r>
              <a:rPr sz="1200" spc="-2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</a:t>
            </a:r>
            <a:r>
              <a:rPr sz="120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MEDIO</a:t>
            </a:r>
            <a:r>
              <a:rPr sz="1200" spc="-2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20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NATURAL</a:t>
            </a:r>
            <a:r>
              <a:rPr sz="1200" spc="-1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200" spc="-5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sz="1200" spc="-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BIODIVERSIDAD</a:t>
            </a:r>
            <a:endParaRPr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417650" y="4450911"/>
            <a:ext cx="1738540" cy="89090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80"/>
              </a:spcBef>
            </a:pPr>
            <a:r>
              <a:rPr sz="13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</a:t>
            </a:r>
            <a:r>
              <a:rPr sz="1300" b="1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300" b="1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</a:t>
            </a:r>
            <a:endParaRPr sz="13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700" marR="5080" indent="-635" algn="ctr">
              <a:lnSpc>
                <a:spcPct val="100000"/>
              </a:lnSpc>
              <a:spcBef>
                <a:spcPts val="130"/>
              </a:spcBef>
            </a:pPr>
            <a:r>
              <a:rPr sz="21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ÁREA</a:t>
            </a:r>
            <a:r>
              <a:rPr sz="2100" b="1" spc="-5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100" b="1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sz="21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ACTUACIÓN</a:t>
            </a:r>
            <a:r>
              <a:rPr sz="2100" b="1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100" b="1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21</a:t>
            </a:r>
            <a:endParaRPr sz="21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4967782" y="5386298"/>
            <a:ext cx="716280" cy="24130"/>
          </a:xfrm>
          <a:custGeom>
            <a:avLst/>
            <a:gdLst/>
            <a:ahLst/>
            <a:cxnLst/>
            <a:rect l="l" t="t" r="r" b="b"/>
            <a:pathLst>
              <a:path w="716279" h="24129">
                <a:moveTo>
                  <a:pt x="716241" y="0"/>
                </a:moveTo>
                <a:lnTo>
                  <a:pt x="0" y="0"/>
                </a:lnTo>
                <a:lnTo>
                  <a:pt x="0" y="23723"/>
                </a:lnTo>
                <a:lnTo>
                  <a:pt x="716241" y="23723"/>
                </a:lnTo>
                <a:lnTo>
                  <a:pt x="716241" y="0"/>
                </a:lnTo>
                <a:close/>
              </a:path>
            </a:pathLst>
          </a:custGeom>
          <a:solidFill>
            <a:srgbClr val="009E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6409127" y="5493613"/>
            <a:ext cx="1894839" cy="1671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IMPULSAR</a:t>
            </a:r>
            <a:r>
              <a:rPr sz="1200" spc="-3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20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</a:t>
            </a:r>
            <a:r>
              <a:rPr sz="1200" spc="-2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200" spc="-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POLÍTICA </a:t>
            </a:r>
            <a:r>
              <a:rPr sz="120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AMBIENTAL</a:t>
            </a:r>
            <a:r>
              <a:rPr sz="1200" spc="-3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20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AVANZADA,</a:t>
            </a:r>
            <a:r>
              <a:rPr sz="1200" spc="-3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200" spc="-2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</a:t>
            </a:r>
            <a:r>
              <a:rPr sz="120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MEJORA</a:t>
            </a:r>
            <a:r>
              <a:rPr sz="1200" spc="-2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20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</a:t>
            </a:r>
            <a:r>
              <a:rPr sz="1200" spc="-2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200" spc="-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MEDIO </a:t>
            </a:r>
            <a:r>
              <a:rPr sz="120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NATURAL Y DE </a:t>
            </a:r>
            <a:r>
              <a:rPr sz="1200" spc="-2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</a:t>
            </a:r>
            <a:r>
              <a:rPr sz="1200" spc="-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ECOSISTEMAS </a:t>
            </a:r>
            <a:r>
              <a:rPr sz="120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PROMOVIENDO LA </a:t>
            </a:r>
            <a:r>
              <a:rPr sz="1200" spc="-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DEFENSA </a:t>
            </a:r>
            <a:r>
              <a:rPr sz="120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 BIODIVERSIDAD Y </a:t>
            </a:r>
            <a:r>
              <a:rPr sz="1200" spc="-2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</a:t>
            </a:r>
            <a:r>
              <a:rPr sz="1200" spc="-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PRINCIPALES</a:t>
            </a:r>
            <a:r>
              <a:rPr sz="1200" spc="4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200" spc="-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HÁBITATS </a:t>
            </a:r>
            <a:r>
              <a:rPr sz="120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TERRESTRES Y </a:t>
            </a:r>
            <a:r>
              <a:rPr sz="1200" spc="-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MARÍTIMOS</a:t>
            </a:r>
            <a:endParaRPr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6489700" y="4450911"/>
            <a:ext cx="1738575" cy="89090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80"/>
              </a:spcBef>
            </a:pPr>
            <a:r>
              <a:rPr sz="13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</a:t>
            </a:r>
            <a:r>
              <a:rPr sz="1300" b="1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300" b="1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</a:t>
            </a:r>
            <a:endParaRPr sz="13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700" marR="5080" algn="ctr">
              <a:lnSpc>
                <a:spcPct val="100000"/>
              </a:lnSpc>
              <a:spcBef>
                <a:spcPts val="130"/>
              </a:spcBef>
            </a:pPr>
            <a:r>
              <a:rPr sz="21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COMPROMISO </a:t>
            </a:r>
            <a:r>
              <a:rPr sz="2100" b="1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134</a:t>
            </a:r>
            <a:endParaRPr sz="21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6998233" y="5386298"/>
            <a:ext cx="716280" cy="24130"/>
          </a:xfrm>
          <a:custGeom>
            <a:avLst/>
            <a:gdLst/>
            <a:ahLst/>
            <a:cxnLst/>
            <a:rect l="l" t="t" r="r" b="b"/>
            <a:pathLst>
              <a:path w="716279" h="24129">
                <a:moveTo>
                  <a:pt x="716241" y="0"/>
                </a:moveTo>
                <a:lnTo>
                  <a:pt x="0" y="0"/>
                </a:lnTo>
                <a:lnTo>
                  <a:pt x="0" y="23723"/>
                </a:lnTo>
                <a:lnTo>
                  <a:pt x="716241" y="23723"/>
                </a:lnTo>
                <a:lnTo>
                  <a:pt x="716241" y="0"/>
                </a:lnTo>
                <a:close/>
              </a:path>
            </a:pathLst>
          </a:custGeom>
          <a:solidFill>
            <a:srgbClr val="009E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8817595" y="5493613"/>
            <a:ext cx="1239520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DESARROLLAR </a:t>
            </a:r>
            <a:r>
              <a:rPr sz="1200" spc="-2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 </a:t>
            </a:r>
            <a:r>
              <a:rPr sz="120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NUEVO PLAN </a:t>
            </a:r>
            <a:r>
              <a:rPr sz="1200" spc="-2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sz="120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 DE </a:t>
            </a:r>
            <a:r>
              <a:rPr sz="1200" spc="-2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</a:t>
            </a:r>
            <a:r>
              <a:rPr sz="1200" spc="-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CONTAMINACIÓN ATMOSFÉRICA</a:t>
            </a:r>
            <a:endParaRPr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8787309" y="4450911"/>
            <a:ext cx="1299845" cy="89090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80"/>
              </a:spcBef>
            </a:pPr>
            <a:r>
              <a:rPr sz="13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</a:t>
            </a:r>
            <a:r>
              <a:rPr sz="1300" b="1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300" b="1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</a:t>
            </a:r>
            <a:endParaRPr sz="13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700" marR="5080" algn="ctr">
              <a:lnSpc>
                <a:spcPct val="100000"/>
              </a:lnSpc>
              <a:spcBef>
                <a:spcPts val="130"/>
              </a:spcBef>
            </a:pPr>
            <a:r>
              <a:rPr sz="21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INICIATIVA </a:t>
            </a:r>
            <a:r>
              <a:rPr sz="2100" b="1" spc="10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endParaRPr sz="21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9079026" y="5386298"/>
            <a:ext cx="716280" cy="24130"/>
          </a:xfrm>
          <a:custGeom>
            <a:avLst/>
            <a:gdLst/>
            <a:ahLst/>
            <a:cxnLst/>
            <a:rect l="l" t="t" r="r" b="b"/>
            <a:pathLst>
              <a:path w="716279" h="24129">
                <a:moveTo>
                  <a:pt x="716241" y="0"/>
                </a:moveTo>
                <a:lnTo>
                  <a:pt x="0" y="0"/>
                </a:lnTo>
                <a:lnTo>
                  <a:pt x="0" y="23723"/>
                </a:lnTo>
                <a:lnTo>
                  <a:pt x="716241" y="23723"/>
                </a:lnTo>
                <a:lnTo>
                  <a:pt x="716241" y="0"/>
                </a:lnTo>
                <a:close/>
              </a:path>
            </a:pathLst>
          </a:custGeom>
          <a:solidFill>
            <a:srgbClr val="009E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7462477" y="394296"/>
            <a:ext cx="2488565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</a:t>
            </a:r>
            <a:r>
              <a:rPr sz="10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0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CALIDAD</a:t>
            </a:r>
            <a:r>
              <a:rPr sz="10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</a:t>
            </a:r>
            <a:r>
              <a:rPr sz="1000" b="1" spc="-9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AIRE</a:t>
            </a:r>
            <a:r>
              <a:rPr sz="10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0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EUSKADI</a:t>
            </a:r>
            <a:r>
              <a:rPr sz="1000" b="1" spc="-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spc="-2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2030</a:t>
            </a:r>
            <a:endParaRPr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8" name="object 12">
            <a:extLst>
              <a:ext uri="{FF2B5EF4-FFF2-40B4-BE49-F238E27FC236}">
                <a16:creationId xmlns:a16="http://schemas.microsoft.com/office/drawing/2014/main" id="{B06FCC1F-4296-C82B-6CEC-1778FCE5913D}"/>
              </a:ext>
            </a:extLst>
          </p:cNvPr>
          <p:cNvSpPr/>
          <p:nvPr/>
        </p:nvSpPr>
        <p:spPr>
          <a:xfrm>
            <a:off x="1536128" y="864600"/>
            <a:ext cx="2594610" cy="33655"/>
          </a:xfrm>
          <a:custGeom>
            <a:avLst/>
            <a:gdLst/>
            <a:ahLst/>
            <a:cxnLst/>
            <a:rect l="l" t="t" r="r" b="b"/>
            <a:pathLst>
              <a:path w="2594610" h="33655">
                <a:moveTo>
                  <a:pt x="2594508" y="0"/>
                </a:moveTo>
                <a:lnTo>
                  <a:pt x="0" y="0"/>
                </a:lnTo>
                <a:lnTo>
                  <a:pt x="0" y="33045"/>
                </a:lnTo>
                <a:lnTo>
                  <a:pt x="2594508" y="33045"/>
                </a:lnTo>
                <a:lnTo>
                  <a:pt x="2594508" y="0"/>
                </a:lnTo>
                <a:close/>
              </a:path>
            </a:pathLst>
          </a:custGeom>
          <a:solidFill>
            <a:srgbClr val="0055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13">
            <a:extLst>
              <a:ext uri="{FF2B5EF4-FFF2-40B4-BE49-F238E27FC236}">
                <a16:creationId xmlns:a16="http://schemas.microsoft.com/office/drawing/2014/main" id="{0977569C-4818-87B0-8B5B-89E268A99EFA}"/>
              </a:ext>
            </a:extLst>
          </p:cNvPr>
          <p:cNvSpPr txBox="1"/>
          <p:nvPr/>
        </p:nvSpPr>
        <p:spPr>
          <a:xfrm>
            <a:off x="1523429" y="350547"/>
            <a:ext cx="2419985" cy="420628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 marR="5080">
              <a:lnSpc>
                <a:spcPts val="2900"/>
              </a:lnSpc>
              <a:spcBef>
                <a:spcPts val="380"/>
              </a:spcBef>
            </a:pPr>
            <a:r>
              <a:rPr lang="es-ES" sz="2600" b="1" spc="-45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INTRODUCCIÓN</a:t>
            </a:r>
            <a:endParaRPr sz="2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1" name="object 14">
            <a:extLst>
              <a:ext uri="{FF2B5EF4-FFF2-40B4-BE49-F238E27FC236}">
                <a16:creationId xmlns:a16="http://schemas.microsoft.com/office/drawing/2014/main" id="{4EF13C56-6FB3-6C78-613F-21A099A51036}"/>
              </a:ext>
            </a:extLst>
          </p:cNvPr>
          <p:cNvSpPr txBox="1"/>
          <p:nvPr/>
        </p:nvSpPr>
        <p:spPr>
          <a:xfrm>
            <a:off x="677741" y="-328295"/>
            <a:ext cx="814705" cy="2052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3300" b="1" spc="-5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sz="133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2" name="object 13">
            <a:extLst>
              <a:ext uri="{FF2B5EF4-FFF2-40B4-BE49-F238E27FC236}">
                <a16:creationId xmlns:a16="http://schemas.microsoft.com/office/drawing/2014/main" id="{EA1D08C3-EC43-7146-934F-B5A638326707}"/>
              </a:ext>
            </a:extLst>
          </p:cNvPr>
          <p:cNvSpPr txBox="1"/>
          <p:nvPr/>
        </p:nvSpPr>
        <p:spPr>
          <a:xfrm>
            <a:off x="10101413" y="345260"/>
            <a:ext cx="274487" cy="197490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s-ES" sz="12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endParaRPr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3" name="Rectángulo 42">
            <a:extLst>
              <a:ext uri="{FF2B5EF4-FFF2-40B4-BE49-F238E27FC236}">
                <a16:creationId xmlns:a16="http://schemas.microsoft.com/office/drawing/2014/main" id="{8DC59E67-E81F-81FE-2F50-65D2DDA57030}"/>
              </a:ext>
            </a:extLst>
          </p:cNvPr>
          <p:cNvSpPr/>
          <p:nvPr/>
        </p:nvSpPr>
        <p:spPr>
          <a:xfrm>
            <a:off x="10119173" y="572109"/>
            <a:ext cx="274487" cy="27432"/>
          </a:xfrm>
          <a:prstGeom prst="rect">
            <a:avLst/>
          </a:prstGeom>
          <a:solidFill>
            <a:srgbClr val="009E8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346001" y="1458594"/>
            <a:ext cx="5346065" cy="6101715"/>
            <a:chOff x="5346001" y="1458594"/>
            <a:chExt cx="5346065" cy="6101715"/>
          </a:xfrm>
        </p:grpSpPr>
        <p:sp>
          <p:nvSpPr>
            <p:cNvPr id="3" name="object 3"/>
            <p:cNvSpPr/>
            <p:nvPr/>
          </p:nvSpPr>
          <p:spPr>
            <a:xfrm>
              <a:off x="5346001" y="1458594"/>
              <a:ext cx="5346065" cy="5114925"/>
            </a:xfrm>
            <a:custGeom>
              <a:avLst/>
              <a:gdLst/>
              <a:ahLst/>
              <a:cxnLst/>
              <a:rect l="l" t="t" r="r" b="b"/>
              <a:pathLst>
                <a:path w="5346065" h="5114925">
                  <a:moveTo>
                    <a:pt x="5345988" y="0"/>
                  </a:moveTo>
                  <a:lnTo>
                    <a:pt x="0" y="0"/>
                  </a:lnTo>
                  <a:lnTo>
                    <a:pt x="0" y="5114480"/>
                  </a:lnTo>
                  <a:lnTo>
                    <a:pt x="5345988" y="5114480"/>
                  </a:lnTo>
                  <a:lnTo>
                    <a:pt x="5345988" y="0"/>
                  </a:lnTo>
                  <a:close/>
                </a:path>
              </a:pathLst>
            </a:custGeom>
            <a:solidFill>
              <a:srgbClr val="EBF3F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6916804" y="6046114"/>
              <a:ext cx="2212975" cy="1514475"/>
            </a:xfrm>
            <a:custGeom>
              <a:avLst/>
              <a:gdLst/>
              <a:ahLst/>
              <a:cxnLst/>
              <a:rect l="l" t="t" r="r" b="b"/>
              <a:pathLst>
                <a:path w="2212975" h="1514475">
                  <a:moveTo>
                    <a:pt x="699034" y="0"/>
                  </a:moveTo>
                  <a:lnTo>
                    <a:pt x="665378" y="34304"/>
                  </a:lnTo>
                  <a:lnTo>
                    <a:pt x="632550" y="69114"/>
                  </a:lnTo>
                  <a:lnTo>
                    <a:pt x="600543" y="104409"/>
                  </a:lnTo>
                  <a:lnTo>
                    <a:pt x="569357" y="140177"/>
                  </a:lnTo>
                  <a:lnTo>
                    <a:pt x="538992" y="176405"/>
                  </a:lnTo>
                  <a:lnTo>
                    <a:pt x="509447" y="213083"/>
                  </a:lnTo>
                  <a:lnTo>
                    <a:pt x="480723" y="250196"/>
                  </a:lnTo>
                  <a:lnTo>
                    <a:pt x="452819" y="287734"/>
                  </a:lnTo>
                  <a:lnTo>
                    <a:pt x="425736" y="325683"/>
                  </a:lnTo>
                  <a:lnTo>
                    <a:pt x="399474" y="364031"/>
                  </a:lnTo>
                  <a:lnTo>
                    <a:pt x="374033" y="402766"/>
                  </a:lnTo>
                  <a:lnTo>
                    <a:pt x="349412" y="441877"/>
                  </a:lnTo>
                  <a:lnTo>
                    <a:pt x="325612" y="481349"/>
                  </a:lnTo>
                  <a:lnTo>
                    <a:pt x="302633" y="521172"/>
                  </a:lnTo>
                  <a:lnTo>
                    <a:pt x="280474" y="561333"/>
                  </a:lnTo>
                  <a:lnTo>
                    <a:pt x="259136" y="601819"/>
                  </a:lnTo>
                  <a:lnTo>
                    <a:pt x="238619" y="642619"/>
                  </a:lnTo>
                  <a:lnTo>
                    <a:pt x="218922" y="683719"/>
                  </a:lnTo>
                  <a:lnTo>
                    <a:pt x="200047" y="725109"/>
                  </a:lnTo>
                  <a:lnTo>
                    <a:pt x="181991" y="766775"/>
                  </a:lnTo>
                  <a:lnTo>
                    <a:pt x="164757" y="808705"/>
                  </a:lnTo>
                  <a:lnTo>
                    <a:pt x="148343" y="850887"/>
                  </a:lnTo>
                  <a:lnTo>
                    <a:pt x="132750" y="893308"/>
                  </a:lnTo>
                  <a:lnTo>
                    <a:pt x="117978" y="935957"/>
                  </a:lnTo>
                  <a:lnTo>
                    <a:pt x="104026" y="978821"/>
                  </a:lnTo>
                  <a:lnTo>
                    <a:pt x="90895" y="1021887"/>
                  </a:lnTo>
                  <a:lnTo>
                    <a:pt x="78584" y="1065145"/>
                  </a:lnTo>
                  <a:lnTo>
                    <a:pt x="67095" y="1108580"/>
                  </a:lnTo>
                  <a:lnTo>
                    <a:pt x="56426" y="1152181"/>
                  </a:lnTo>
                  <a:lnTo>
                    <a:pt x="46578" y="1195936"/>
                  </a:lnTo>
                  <a:lnTo>
                    <a:pt x="37550" y="1239832"/>
                  </a:lnTo>
                  <a:lnTo>
                    <a:pt x="29343" y="1283857"/>
                  </a:lnTo>
                  <a:lnTo>
                    <a:pt x="21957" y="1327998"/>
                  </a:lnTo>
                  <a:lnTo>
                    <a:pt x="15391" y="1372245"/>
                  </a:lnTo>
                  <a:lnTo>
                    <a:pt x="9646" y="1416583"/>
                  </a:lnTo>
                  <a:lnTo>
                    <a:pt x="4722" y="1461001"/>
                  </a:lnTo>
                  <a:lnTo>
                    <a:pt x="619" y="1505487"/>
                  </a:lnTo>
                  <a:lnTo>
                    <a:pt x="0" y="1513890"/>
                  </a:lnTo>
                  <a:lnTo>
                    <a:pt x="2212925" y="1513890"/>
                  </a:lnTo>
                  <a:lnTo>
                    <a:pt x="699034" y="0"/>
                  </a:lnTo>
                  <a:close/>
                </a:path>
              </a:pathLst>
            </a:custGeom>
            <a:solidFill>
              <a:srgbClr val="07A356">
                <a:alpha val="539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440511" y="6806181"/>
              <a:ext cx="3251835" cy="754380"/>
            </a:xfrm>
            <a:custGeom>
              <a:avLst/>
              <a:gdLst/>
              <a:ahLst/>
              <a:cxnLst/>
              <a:rect l="l" t="t" r="r" b="b"/>
              <a:pathLst>
                <a:path w="3251834" h="754379">
                  <a:moveTo>
                    <a:pt x="3251492" y="0"/>
                  </a:moveTo>
                  <a:lnTo>
                    <a:pt x="0" y="141965"/>
                  </a:lnTo>
                  <a:lnTo>
                    <a:pt x="2618" y="190303"/>
                  </a:lnTo>
                  <a:lnTo>
                    <a:pt x="6238" y="238348"/>
                  </a:lnTo>
                  <a:lnTo>
                    <a:pt x="10848" y="286091"/>
                  </a:lnTo>
                  <a:lnTo>
                    <a:pt x="16436" y="333521"/>
                  </a:lnTo>
                  <a:lnTo>
                    <a:pt x="22991" y="380630"/>
                  </a:lnTo>
                  <a:lnTo>
                    <a:pt x="30505" y="427407"/>
                  </a:lnTo>
                  <a:lnTo>
                    <a:pt x="38965" y="473843"/>
                  </a:lnTo>
                  <a:lnTo>
                    <a:pt x="48361" y="519928"/>
                  </a:lnTo>
                  <a:lnTo>
                    <a:pt x="58683" y="565652"/>
                  </a:lnTo>
                  <a:lnTo>
                    <a:pt x="69919" y="611006"/>
                  </a:lnTo>
                  <a:lnTo>
                    <a:pt x="82061" y="655979"/>
                  </a:lnTo>
                  <a:lnTo>
                    <a:pt x="95095" y="700563"/>
                  </a:lnTo>
                  <a:lnTo>
                    <a:pt x="109014" y="744747"/>
                  </a:lnTo>
                  <a:lnTo>
                    <a:pt x="112080" y="753823"/>
                  </a:lnTo>
                  <a:lnTo>
                    <a:pt x="3251492" y="753823"/>
                  </a:lnTo>
                  <a:lnTo>
                    <a:pt x="3251492" y="0"/>
                  </a:lnTo>
                  <a:close/>
                </a:path>
              </a:pathLst>
            </a:custGeom>
            <a:solidFill>
              <a:srgbClr val="009E8A">
                <a:alpha val="46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9131083" y="6419084"/>
              <a:ext cx="1143635" cy="1141095"/>
            </a:xfrm>
            <a:custGeom>
              <a:avLst/>
              <a:gdLst/>
              <a:ahLst/>
              <a:cxnLst/>
              <a:rect l="l" t="t" r="r" b="b"/>
              <a:pathLst>
                <a:path w="1143634" h="1141095">
                  <a:moveTo>
                    <a:pt x="0" y="0"/>
                  </a:moveTo>
                  <a:lnTo>
                    <a:pt x="0" y="1140920"/>
                  </a:lnTo>
                  <a:lnTo>
                    <a:pt x="1142114" y="1140920"/>
                  </a:lnTo>
                  <a:lnTo>
                    <a:pt x="1143165" y="1093748"/>
                  </a:lnTo>
                  <a:lnTo>
                    <a:pt x="1142113" y="1046086"/>
                  </a:lnTo>
                  <a:lnTo>
                    <a:pt x="1138973" y="999169"/>
                  </a:lnTo>
                  <a:lnTo>
                    <a:pt x="1133793" y="952808"/>
                  </a:lnTo>
                  <a:lnTo>
                    <a:pt x="1126614" y="907046"/>
                  </a:lnTo>
                  <a:lnTo>
                    <a:pt x="1117480" y="861922"/>
                  </a:lnTo>
                  <a:lnTo>
                    <a:pt x="1106434" y="817479"/>
                  </a:lnTo>
                  <a:lnTo>
                    <a:pt x="1093518" y="773757"/>
                  </a:lnTo>
                  <a:lnTo>
                    <a:pt x="1078776" y="730798"/>
                  </a:lnTo>
                  <a:lnTo>
                    <a:pt x="1062251" y="688642"/>
                  </a:lnTo>
                  <a:lnTo>
                    <a:pt x="1043985" y="647330"/>
                  </a:lnTo>
                  <a:lnTo>
                    <a:pt x="1024021" y="606903"/>
                  </a:lnTo>
                  <a:lnTo>
                    <a:pt x="1002402" y="567403"/>
                  </a:lnTo>
                  <a:lnTo>
                    <a:pt x="979171" y="528870"/>
                  </a:lnTo>
                  <a:lnTo>
                    <a:pt x="954372" y="491346"/>
                  </a:lnTo>
                  <a:lnTo>
                    <a:pt x="928046" y="454871"/>
                  </a:lnTo>
                  <a:lnTo>
                    <a:pt x="900237" y="419487"/>
                  </a:lnTo>
                  <a:lnTo>
                    <a:pt x="870987" y="385235"/>
                  </a:lnTo>
                  <a:lnTo>
                    <a:pt x="840340" y="352155"/>
                  </a:lnTo>
                  <a:lnTo>
                    <a:pt x="808339" y="320289"/>
                  </a:lnTo>
                  <a:lnTo>
                    <a:pt x="775026" y="289677"/>
                  </a:lnTo>
                  <a:lnTo>
                    <a:pt x="740444" y="260361"/>
                  </a:lnTo>
                  <a:lnTo>
                    <a:pt x="704636" y="232382"/>
                  </a:lnTo>
                  <a:lnTo>
                    <a:pt x="667645" y="205781"/>
                  </a:lnTo>
                  <a:lnTo>
                    <a:pt x="629514" y="180598"/>
                  </a:lnTo>
                  <a:lnTo>
                    <a:pt x="590286" y="156876"/>
                  </a:lnTo>
                  <a:lnTo>
                    <a:pt x="550004" y="134654"/>
                  </a:lnTo>
                  <a:lnTo>
                    <a:pt x="508710" y="113974"/>
                  </a:lnTo>
                  <a:lnTo>
                    <a:pt x="466447" y="94877"/>
                  </a:lnTo>
                  <a:lnTo>
                    <a:pt x="423259" y="77404"/>
                  </a:lnTo>
                  <a:lnTo>
                    <a:pt x="379189" y="61597"/>
                  </a:lnTo>
                  <a:lnTo>
                    <a:pt x="334278" y="47495"/>
                  </a:lnTo>
                  <a:lnTo>
                    <a:pt x="288571" y="35140"/>
                  </a:lnTo>
                  <a:lnTo>
                    <a:pt x="242109" y="24574"/>
                  </a:lnTo>
                  <a:lnTo>
                    <a:pt x="194936" y="15836"/>
                  </a:lnTo>
                  <a:lnTo>
                    <a:pt x="147095" y="8969"/>
                  </a:lnTo>
                  <a:lnTo>
                    <a:pt x="98629" y="4013"/>
                  </a:lnTo>
                  <a:lnTo>
                    <a:pt x="49580" y="10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55A2">
                <a:alpha val="50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9104194" y="6047107"/>
              <a:ext cx="1356360" cy="1513205"/>
            </a:xfrm>
            <a:custGeom>
              <a:avLst/>
              <a:gdLst/>
              <a:ahLst/>
              <a:cxnLst/>
              <a:rect l="l" t="t" r="r" b="b"/>
              <a:pathLst>
                <a:path w="1356359" h="1513204">
                  <a:moveTo>
                    <a:pt x="335406" y="0"/>
                  </a:moveTo>
                  <a:lnTo>
                    <a:pt x="0" y="1512897"/>
                  </a:lnTo>
                  <a:lnTo>
                    <a:pt x="1332813" y="1512897"/>
                  </a:lnTo>
                  <a:lnTo>
                    <a:pt x="1341933" y="1459378"/>
                  </a:lnTo>
                  <a:lnTo>
                    <a:pt x="1347946" y="1412739"/>
                  </a:lnTo>
                  <a:lnTo>
                    <a:pt x="1352252" y="1366225"/>
                  </a:lnTo>
                  <a:lnTo>
                    <a:pt x="1354874" y="1319871"/>
                  </a:lnTo>
                  <a:lnTo>
                    <a:pt x="1355835" y="1273713"/>
                  </a:lnTo>
                  <a:lnTo>
                    <a:pt x="1355156" y="1227786"/>
                  </a:lnTo>
                  <a:lnTo>
                    <a:pt x="1352860" y="1182124"/>
                  </a:lnTo>
                  <a:lnTo>
                    <a:pt x="1348969" y="1136762"/>
                  </a:lnTo>
                  <a:lnTo>
                    <a:pt x="1343507" y="1091737"/>
                  </a:lnTo>
                  <a:lnTo>
                    <a:pt x="1336494" y="1047082"/>
                  </a:lnTo>
                  <a:lnTo>
                    <a:pt x="1327953" y="1002834"/>
                  </a:lnTo>
                  <a:lnTo>
                    <a:pt x="1317907" y="959026"/>
                  </a:lnTo>
                  <a:lnTo>
                    <a:pt x="1306378" y="915695"/>
                  </a:lnTo>
                  <a:lnTo>
                    <a:pt x="1293389" y="872874"/>
                  </a:lnTo>
                  <a:lnTo>
                    <a:pt x="1278961" y="830600"/>
                  </a:lnTo>
                  <a:lnTo>
                    <a:pt x="1263118" y="788908"/>
                  </a:lnTo>
                  <a:lnTo>
                    <a:pt x="1245881" y="747831"/>
                  </a:lnTo>
                  <a:lnTo>
                    <a:pt x="1227273" y="707407"/>
                  </a:lnTo>
                  <a:lnTo>
                    <a:pt x="1207316" y="667669"/>
                  </a:lnTo>
                  <a:lnTo>
                    <a:pt x="1186032" y="628653"/>
                  </a:lnTo>
                  <a:lnTo>
                    <a:pt x="1163444" y="590393"/>
                  </a:lnTo>
                  <a:lnTo>
                    <a:pt x="1139575" y="552926"/>
                  </a:lnTo>
                  <a:lnTo>
                    <a:pt x="1114446" y="516285"/>
                  </a:lnTo>
                  <a:lnTo>
                    <a:pt x="1088080" y="480507"/>
                  </a:lnTo>
                  <a:lnTo>
                    <a:pt x="1060500" y="445625"/>
                  </a:lnTo>
                  <a:lnTo>
                    <a:pt x="1031727" y="411676"/>
                  </a:lnTo>
                  <a:lnTo>
                    <a:pt x="1001784" y="378694"/>
                  </a:lnTo>
                  <a:lnTo>
                    <a:pt x="970694" y="346715"/>
                  </a:lnTo>
                  <a:lnTo>
                    <a:pt x="938478" y="315773"/>
                  </a:lnTo>
                  <a:lnTo>
                    <a:pt x="905159" y="285903"/>
                  </a:lnTo>
                  <a:lnTo>
                    <a:pt x="870760" y="257142"/>
                  </a:lnTo>
                  <a:lnTo>
                    <a:pt x="835302" y="229523"/>
                  </a:lnTo>
                  <a:lnTo>
                    <a:pt x="798809" y="203082"/>
                  </a:lnTo>
                  <a:lnTo>
                    <a:pt x="761302" y="177853"/>
                  </a:lnTo>
                  <a:lnTo>
                    <a:pt x="722804" y="153873"/>
                  </a:lnTo>
                  <a:lnTo>
                    <a:pt x="683337" y="131176"/>
                  </a:lnTo>
                  <a:lnTo>
                    <a:pt x="642924" y="109797"/>
                  </a:lnTo>
                  <a:lnTo>
                    <a:pt x="601586" y="89771"/>
                  </a:lnTo>
                  <a:lnTo>
                    <a:pt x="559347" y="71134"/>
                  </a:lnTo>
                  <a:lnTo>
                    <a:pt x="516228" y="53920"/>
                  </a:lnTo>
                  <a:lnTo>
                    <a:pt x="472252" y="38164"/>
                  </a:lnTo>
                  <a:lnTo>
                    <a:pt x="427442" y="23902"/>
                  </a:lnTo>
                  <a:lnTo>
                    <a:pt x="381819" y="11169"/>
                  </a:lnTo>
                  <a:lnTo>
                    <a:pt x="335406" y="0"/>
                  </a:lnTo>
                  <a:close/>
                </a:path>
              </a:pathLst>
            </a:custGeom>
            <a:solidFill>
              <a:srgbClr val="0573B1">
                <a:alpha val="33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982940" y="5803678"/>
              <a:ext cx="1663064" cy="1756410"/>
            </a:xfrm>
            <a:custGeom>
              <a:avLst/>
              <a:gdLst/>
              <a:ahLst/>
              <a:cxnLst/>
              <a:rect l="l" t="t" r="r" b="b"/>
              <a:pathLst>
                <a:path w="1663065" h="1756409">
                  <a:moveTo>
                    <a:pt x="818987" y="0"/>
                  </a:moveTo>
                  <a:lnTo>
                    <a:pt x="0" y="1756326"/>
                  </a:lnTo>
                  <a:lnTo>
                    <a:pt x="1596971" y="1756326"/>
                  </a:lnTo>
                  <a:lnTo>
                    <a:pt x="1608324" y="1718389"/>
                  </a:lnTo>
                  <a:lnTo>
                    <a:pt x="1620282" y="1673184"/>
                  </a:lnTo>
                  <a:lnTo>
                    <a:pt x="1630732" y="1627839"/>
                  </a:lnTo>
                  <a:lnTo>
                    <a:pt x="1639686" y="1582388"/>
                  </a:lnTo>
                  <a:lnTo>
                    <a:pt x="1647155" y="1536860"/>
                  </a:lnTo>
                  <a:lnTo>
                    <a:pt x="1653152" y="1491290"/>
                  </a:lnTo>
                  <a:lnTo>
                    <a:pt x="1657688" y="1445708"/>
                  </a:lnTo>
                  <a:lnTo>
                    <a:pt x="1660774" y="1400147"/>
                  </a:lnTo>
                  <a:lnTo>
                    <a:pt x="1662423" y="1354638"/>
                  </a:lnTo>
                  <a:lnTo>
                    <a:pt x="1662645" y="1309214"/>
                  </a:lnTo>
                  <a:lnTo>
                    <a:pt x="1661453" y="1263907"/>
                  </a:lnTo>
                  <a:lnTo>
                    <a:pt x="1658858" y="1218748"/>
                  </a:lnTo>
                  <a:lnTo>
                    <a:pt x="1654871" y="1173769"/>
                  </a:lnTo>
                  <a:lnTo>
                    <a:pt x="1649505" y="1129003"/>
                  </a:lnTo>
                  <a:lnTo>
                    <a:pt x="1642771" y="1084482"/>
                  </a:lnTo>
                  <a:lnTo>
                    <a:pt x="1634681" y="1040236"/>
                  </a:lnTo>
                  <a:lnTo>
                    <a:pt x="1625246" y="996300"/>
                  </a:lnTo>
                  <a:lnTo>
                    <a:pt x="1614477" y="952703"/>
                  </a:lnTo>
                  <a:lnTo>
                    <a:pt x="1602388" y="909479"/>
                  </a:lnTo>
                  <a:lnTo>
                    <a:pt x="1588988" y="866659"/>
                  </a:lnTo>
                  <a:lnTo>
                    <a:pt x="1574290" y="824276"/>
                  </a:lnTo>
                  <a:lnTo>
                    <a:pt x="1558306" y="782360"/>
                  </a:lnTo>
                  <a:lnTo>
                    <a:pt x="1541047" y="740945"/>
                  </a:lnTo>
                  <a:lnTo>
                    <a:pt x="1522525" y="700062"/>
                  </a:lnTo>
                  <a:lnTo>
                    <a:pt x="1502751" y="659743"/>
                  </a:lnTo>
                  <a:lnTo>
                    <a:pt x="1481737" y="620021"/>
                  </a:lnTo>
                  <a:lnTo>
                    <a:pt x="1459495" y="580926"/>
                  </a:lnTo>
                  <a:lnTo>
                    <a:pt x="1436036" y="542492"/>
                  </a:lnTo>
                  <a:lnTo>
                    <a:pt x="1411372" y="504750"/>
                  </a:lnTo>
                  <a:lnTo>
                    <a:pt x="1385514" y="467731"/>
                  </a:lnTo>
                  <a:lnTo>
                    <a:pt x="1358475" y="431469"/>
                  </a:lnTo>
                  <a:lnTo>
                    <a:pt x="1330266" y="395995"/>
                  </a:lnTo>
                  <a:lnTo>
                    <a:pt x="1300898" y="361341"/>
                  </a:lnTo>
                  <a:lnTo>
                    <a:pt x="1270383" y="327538"/>
                  </a:lnTo>
                  <a:lnTo>
                    <a:pt x="1238733" y="294620"/>
                  </a:lnTo>
                  <a:lnTo>
                    <a:pt x="1205959" y="262617"/>
                  </a:lnTo>
                  <a:lnTo>
                    <a:pt x="1172074" y="231562"/>
                  </a:lnTo>
                  <a:lnTo>
                    <a:pt x="1137088" y="201488"/>
                  </a:lnTo>
                  <a:lnTo>
                    <a:pt x="1101014" y="172424"/>
                  </a:lnTo>
                  <a:lnTo>
                    <a:pt x="1063862" y="144405"/>
                  </a:lnTo>
                  <a:lnTo>
                    <a:pt x="1025645" y="117462"/>
                  </a:lnTo>
                  <a:lnTo>
                    <a:pt x="986374" y="91626"/>
                  </a:lnTo>
                  <a:lnTo>
                    <a:pt x="946061" y="66930"/>
                  </a:lnTo>
                  <a:lnTo>
                    <a:pt x="904718" y="43405"/>
                  </a:lnTo>
                  <a:lnTo>
                    <a:pt x="862356" y="21085"/>
                  </a:lnTo>
                  <a:lnTo>
                    <a:pt x="818987" y="0"/>
                  </a:lnTo>
                  <a:close/>
                </a:path>
              </a:pathLst>
            </a:custGeom>
            <a:solidFill>
              <a:srgbClr val="0483AC">
                <a:alpha val="3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8784885" y="5704246"/>
              <a:ext cx="1907539" cy="1856105"/>
            </a:xfrm>
            <a:custGeom>
              <a:avLst/>
              <a:gdLst/>
              <a:ahLst/>
              <a:cxnLst/>
              <a:rect l="l" t="t" r="r" b="b"/>
              <a:pathLst>
                <a:path w="1907540" h="1856104">
                  <a:moveTo>
                    <a:pt x="1423969" y="0"/>
                  </a:moveTo>
                  <a:lnTo>
                    <a:pt x="0" y="1855758"/>
                  </a:lnTo>
                  <a:lnTo>
                    <a:pt x="1907117" y="1855758"/>
                  </a:lnTo>
                  <a:lnTo>
                    <a:pt x="1907117" y="602693"/>
                  </a:lnTo>
                  <a:lnTo>
                    <a:pt x="1894556" y="575879"/>
                  </a:lnTo>
                  <a:lnTo>
                    <a:pt x="1873996" y="535040"/>
                  </a:lnTo>
                  <a:lnTo>
                    <a:pt x="1852238" y="494717"/>
                  </a:lnTo>
                  <a:lnTo>
                    <a:pt x="1829287" y="454936"/>
                  </a:lnTo>
                  <a:lnTo>
                    <a:pt x="1805146" y="415727"/>
                  </a:lnTo>
                  <a:lnTo>
                    <a:pt x="1779818" y="377117"/>
                  </a:lnTo>
                  <a:lnTo>
                    <a:pt x="1753307" y="339135"/>
                  </a:lnTo>
                  <a:lnTo>
                    <a:pt x="1725618" y="301808"/>
                  </a:lnTo>
                  <a:lnTo>
                    <a:pt x="1696753" y="265164"/>
                  </a:lnTo>
                  <a:lnTo>
                    <a:pt x="1666717" y="229233"/>
                  </a:lnTo>
                  <a:lnTo>
                    <a:pt x="1635513" y="194041"/>
                  </a:lnTo>
                  <a:lnTo>
                    <a:pt x="1603144" y="159617"/>
                  </a:lnTo>
                  <a:lnTo>
                    <a:pt x="1569616" y="125989"/>
                  </a:lnTo>
                  <a:lnTo>
                    <a:pt x="1534930" y="93185"/>
                  </a:lnTo>
                  <a:lnTo>
                    <a:pt x="1499091" y="61234"/>
                  </a:lnTo>
                  <a:lnTo>
                    <a:pt x="1462103" y="30162"/>
                  </a:lnTo>
                  <a:lnTo>
                    <a:pt x="1423969" y="0"/>
                  </a:lnTo>
                  <a:close/>
                </a:path>
              </a:pathLst>
            </a:custGeom>
            <a:solidFill>
              <a:srgbClr val="0A8DC9">
                <a:alpha val="369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8496247" y="5756059"/>
              <a:ext cx="2195830" cy="1804035"/>
            </a:xfrm>
            <a:custGeom>
              <a:avLst/>
              <a:gdLst/>
              <a:ahLst/>
              <a:cxnLst/>
              <a:rect l="l" t="t" r="r" b="b"/>
              <a:pathLst>
                <a:path w="2195829" h="1804034">
                  <a:moveTo>
                    <a:pt x="2149866" y="0"/>
                  </a:moveTo>
                  <a:lnTo>
                    <a:pt x="0" y="1803946"/>
                  </a:lnTo>
                  <a:lnTo>
                    <a:pt x="2195755" y="1803946"/>
                  </a:lnTo>
                  <a:lnTo>
                    <a:pt x="2195755" y="57247"/>
                  </a:lnTo>
                  <a:lnTo>
                    <a:pt x="2180324" y="37294"/>
                  </a:lnTo>
                  <a:lnTo>
                    <a:pt x="2149866" y="0"/>
                  </a:lnTo>
                  <a:close/>
                </a:path>
              </a:pathLst>
            </a:custGeom>
            <a:solidFill>
              <a:srgbClr val="04ABE8">
                <a:alpha val="3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8016399" y="6167175"/>
              <a:ext cx="2675890" cy="1393190"/>
            </a:xfrm>
            <a:custGeom>
              <a:avLst/>
              <a:gdLst/>
              <a:ahLst/>
              <a:cxnLst/>
              <a:rect l="l" t="t" r="r" b="b"/>
              <a:pathLst>
                <a:path w="2675890" h="1393190">
                  <a:moveTo>
                    <a:pt x="2675603" y="0"/>
                  </a:moveTo>
                  <a:lnTo>
                    <a:pt x="0" y="1392830"/>
                  </a:lnTo>
                  <a:lnTo>
                    <a:pt x="2675603" y="1392830"/>
                  </a:lnTo>
                  <a:lnTo>
                    <a:pt x="2675603" y="0"/>
                  </a:lnTo>
                  <a:close/>
                </a:path>
              </a:pathLst>
            </a:custGeom>
            <a:solidFill>
              <a:srgbClr val="0896BF">
                <a:alpha val="41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7487312" y="6522080"/>
              <a:ext cx="3204845" cy="1038225"/>
            </a:xfrm>
            <a:custGeom>
              <a:avLst/>
              <a:gdLst/>
              <a:ahLst/>
              <a:cxnLst/>
              <a:rect l="l" t="t" r="r" b="b"/>
              <a:pathLst>
                <a:path w="3204845" h="1038225">
                  <a:moveTo>
                    <a:pt x="3204690" y="0"/>
                  </a:moveTo>
                  <a:lnTo>
                    <a:pt x="0" y="858690"/>
                  </a:lnTo>
                  <a:lnTo>
                    <a:pt x="12972" y="905011"/>
                  </a:lnTo>
                  <a:lnTo>
                    <a:pt x="26913" y="950798"/>
                  </a:lnTo>
                  <a:lnTo>
                    <a:pt x="41810" y="996043"/>
                  </a:lnTo>
                  <a:lnTo>
                    <a:pt x="56651" y="1037924"/>
                  </a:lnTo>
                  <a:lnTo>
                    <a:pt x="3204690" y="1037924"/>
                  </a:lnTo>
                  <a:lnTo>
                    <a:pt x="3204690" y="0"/>
                  </a:lnTo>
                  <a:close/>
                </a:path>
              </a:pathLst>
            </a:custGeom>
            <a:solidFill>
              <a:srgbClr val="009E8A">
                <a:alpha val="43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7462477" y="394309"/>
            <a:ext cx="2488565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</a:t>
            </a:r>
            <a:r>
              <a:rPr sz="10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0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CALIDAD</a:t>
            </a:r>
            <a:r>
              <a:rPr sz="10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</a:t>
            </a:r>
            <a:r>
              <a:rPr sz="1000" b="1" spc="-9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AIRE</a:t>
            </a:r>
            <a:r>
              <a:rPr sz="10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0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EUSKADI</a:t>
            </a:r>
            <a:r>
              <a:rPr sz="1000" b="1" spc="-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spc="-2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2030</a:t>
            </a:r>
            <a:endParaRPr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37641" y="2606751"/>
            <a:ext cx="4018915" cy="36734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429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Durante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años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2021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2022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han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producido</a:t>
            </a:r>
            <a:r>
              <a:rPr sz="1800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hitos</a:t>
            </a:r>
            <a:r>
              <a:rPr sz="1800" b="1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relevantes</a:t>
            </a:r>
            <a:r>
              <a:rPr sz="1800" b="1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relación</a:t>
            </a:r>
            <a:r>
              <a:rPr sz="1800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calidad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aire:</a:t>
            </a:r>
            <a:endParaRPr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41300" marR="5080" indent="-228600">
              <a:lnSpc>
                <a:spcPct val="100000"/>
              </a:lnSpc>
              <a:spcBef>
                <a:spcPts val="700"/>
              </a:spcBef>
              <a:buChar char="•"/>
              <a:tabLst>
                <a:tab pos="241300" algn="l"/>
              </a:tabLst>
            </a:pP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spc="-1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Acción</a:t>
            </a:r>
            <a:r>
              <a:rPr sz="1800" spc="-1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spc="-1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</a:t>
            </a:r>
            <a:r>
              <a:rPr sz="1800" spc="-1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Unión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Europea</a:t>
            </a:r>
            <a:r>
              <a:rPr sz="1800" spc="-1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(UE)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hacia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</a:t>
            </a:r>
            <a:r>
              <a:rPr sz="1800" spc="-1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contaminación</a:t>
            </a:r>
            <a:r>
              <a:rPr sz="1800" spc="-1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cero</a:t>
            </a:r>
            <a:endParaRPr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40665" indent="-227965">
              <a:lnSpc>
                <a:spcPct val="100000"/>
              </a:lnSpc>
              <a:spcBef>
                <a:spcPts val="700"/>
              </a:spcBef>
              <a:buChar char="•"/>
              <a:tabLst>
                <a:tab pos="240665" algn="l"/>
              </a:tabLst>
            </a:pP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Nuevas</a:t>
            </a:r>
            <a:r>
              <a:rPr sz="1800" spc="-4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Directrices</a:t>
            </a:r>
            <a:r>
              <a:rPr sz="1800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</a:t>
            </a:r>
            <a:r>
              <a:rPr sz="1800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OMS</a:t>
            </a:r>
            <a:r>
              <a:rPr sz="1800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(2021)</a:t>
            </a:r>
            <a:endParaRPr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41300" marR="222250" indent="-228600">
              <a:lnSpc>
                <a:spcPct val="100000"/>
              </a:lnSpc>
              <a:spcBef>
                <a:spcPts val="700"/>
              </a:spcBef>
              <a:buChar char="•"/>
              <a:tabLst>
                <a:tab pos="241300" algn="l"/>
              </a:tabLst>
            </a:pP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Asamblea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General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ONU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declaró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como</a:t>
            </a:r>
            <a:r>
              <a:rPr sz="1800" spc="-5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</a:t>
            </a:r>
            <a:r>
              <a:rPr sz="1800" spc="-4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derecho</a:t>
            </a:r>
            <a:r>
              <a:rPr sz="1800" spc="-4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humano</a:t>
            </a:r>
            <a:r>
              <a:rPr sz="1800" spc="-4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universal</a:t>
            </a:r>
            <a:r>
              <a:rPr sz="1800" spc="-4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acceso</a:t>
            </a:r>
            <a:r>
              <a:rPr sz="1800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medio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ambiente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limpio,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saludable</a:t>
            </a:r>
            <a:r>
              <a:rPr sz="1800" spc="-5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sz="1800" spc="-5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sostenible</a:t>
            </a:r>
            <a:r>
              <a:rPr sz="1800" spc="-5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(2022)</a:t>
            </a:r>
            <a:endParaRPr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41300" marR="363855" indent="-228600">
              <a:lnSpc>
                <a:spcPct val="100000"/>
              </a:lnSpc>
              <a:spcBef>
                <a:spcPts val="700"/>
              </a:spcBef>
              <a:buChar char="•"/>
              <a:tabLst>
                <a:tab pos="241300" algn="l"/>
              </a:tabLst>
            </a:pP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Propuesta</a:t>
            </a:r>
            <a:r>
              <a:rPr sz="1800" spc="-5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spc="-4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Directiva</a:t>
            </a:r>
            <a:r>
              <a:rPr sz="1800" spc="-4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spc="-5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calidad</a:t>
            </a:r>
            <a:r>
              <a:rPr sz="1800" spc="-4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aire</a:t>
            </a:r>
            <a:r>
              <a:rPr sz="1800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Comisión</a:t>
            </a:r>
            <a:r>
              <a:rPr sz="1800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Europea</a:t>
            </a:r>
            <a:r>
              <a:rPr sz="1800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(2022)</a:t>
            </a:r>
            <a:endParaRPr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object 16"/>
          <p:cNvSpPr txBox="1">
            <a:spLocks noGrp="1"/>
          </p:cNvSpPr>
          <p:nvPr>
            <p:ph sz="half" idx="3"/>
          </p:nvPr>
        </p:nvSpPr>
        <p:spPr>
          <a:prstGeom prst="rect">
            <a:avLst/>
          </a:prstGeom>
        </p:spPr>
        <p:txBody>
          <a:bodyPr vert="horz" wrap="square" lIns="0" tIns="1244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80"/>
              </a:spcBef>
            </a:pPr>
            <a:r>
              <a:rPr dirty="0"/>
              <a:t>¿Por</a:t>
            </a:r>
            <a:r>
              <a:rPr spc="-35" dirty="0"/>
              <a:t> </a:t>
            </a:r>
            <a:r>
              <a:rPr dirty="0"/>
              <a:t>qué</a:t>
            </a:r>
            <a:r>
              <a:rPr spc="-35" dirty="0"/>
              <a:t> </a:t>
            </a:r>
            <a:r>
              <a:rPr dirty="0"/>
              <a:t>realizamos</a:t>
            </a:r>
            <a:r>
              <a:rPr spc="-35" dirty="0"/>
              <a:t> </a:t>
            </a:r>
            <a:r>
              <a:rPr dirty="0"/>
              <a:t>el</a:t>
            </a:r>
            <a:r>
              <a:rPr spc="-35" dirty="0"/>
              <a:t> </a:t>
            </a:r>
            <a:r>
              <a:rPr spc="-10" dirty="0"/>
              <a:t>Plan?</a:t>
            </a:r>
          </a:p>
          <a:p>
            <a:pPr marL="12700" marR="5080">
              <a:lnSpc>
                <a:spcPct val="109300"/>
              </a:lnSpc>
              <a:spcBef>
                <a:spcPts val="700"/>
              </a:spcBef>
            </a:pP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En</a:t>
            </a:r>
            <a:r>
              <a:rPr b="0" spc="-1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este</a:t>
            </a:r>
            <a:r>
              <a:rPr b="0" spc="-1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contexto,</a:t>
            </a:r>
            <a:r>
              <a:rPr b="0" spc="-1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b="0" spc="-1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pesar</a:t>
            </a:r>
            <a:r>
              <a:rPr b="0" spc="-1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del</a:t>
            </a:r>
            <a:r>
              <a:rPr b="0" spc="-1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spc="-10" dirty="0">
                <a:latin typeface="Calibri" panose="020F0502020204030204" pitchFamily="34" charset="0"/>
                <a:cs typeface="Calibri" panose="020F0502020204030204" pitchFamily="34" charset="0"/>
              </a:rPr>
              <a:t>cumplimiento</a:t>
            </a:r>
            <a:r>
              <a:rPr b="0" spc="-1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b="0" spc="-1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spc="-20" dirty="0">
                <a:latin typeface="Calibri" panose="020F0502020204030204" pitchFamily="34" charset="0"/>
                <a:cs typeface="Calibri" panose="020F0502020204030204" pitchFamily="34" charset="0"/>
              </a:rPr>
              <a:t>toda 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la</a:t>
            </a:r>
            <a:r>
              <a:rPr b="0" spc="-3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legislación</a:t>
            </a:r>
            <a:r>
              <a:rPr b="0" spc="-3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actual</a:t>
            </a:r>
            <a:r>
              <a:rPr b="0" spc="-3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en</a:t>
            </a:r>
            <a:r>
              <a:rPr b="0" spc="-3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materia</a:t>
            </a:r>
            <a:r>
              <a:rPr b="0" spc="-3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b="0" spc="-3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calidad</a:t>
            </a:r>
            <a:r>
              <a:rPr b="0" spc="-3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del</a:t>
            </a:r>
            <a:r>
              <a:rPr b="0" spc="-3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spc="-10" dirty="0">
                <a:latin typeface="Calibri" panose="020F0502020204030204" pitchFamily="34" charset="0"/>
                <a:cs typeface="Calibri" panose="020F0502020204030204" pitchFamily="34" charset="0"/>
              </a:rPr>
              <a:t>aire, 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existen</a:t>
            </a:r>
            <a:r>
              <a:rPr b="0" spc="-2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pc="-10" dirty="0"/>
              <a:t>oportunidades</a:t>
            </a:r>
            <a:r>
              <a:rPr spc="-20" dirty="0"/>
              <a:t> </a:t>
            </a:r>
            <a:r>
              <a:rPr dirty="0"/>
              <a:t>de</a:t>
            </a:r>
            <a:r>
              <a:rPr spc="-20" dirty="0"/>
              <a:t> </a:t>
            </a:r>
            <a:r>
              <a:rPr dirty="0"/>
              <a:t>mejora</a:t>
            </a:r>
            <a:r>
              <a:rPr spc="-20" dirty="0"/>
              <a:t> </a:t>
            </a:r>
            <a:r>
              <a:rPr b="0" spc="-10" dirty="0">
                <a:latin typeface="Calibri" panose="020F0502020204030204" pitchFamily="34" charset="0"/>
                <a:cs typeface="Calibri" panose="020F0502020204030204" pitchFamily="34" charset="0"/>
              </a:rPr>
              <a:t>asociadas principalmente</a:t>
            </a:r>
            <a:r>
              <a:rPr b="0" spc="-3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b="0" spc="-2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aquellos</a:t>
            </a:r>
            <a:r>
              <a:rPr b="0" spc="-2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parámetros</a:t>
            </a:r>
            <a:r>
              <a:rPr b="0" spc="-2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spc="-10" dirty="0">
                <a:latin typeface="Calibri" panose="020F0502020204030204" pitchFamily="34" charset="0"/>
                <a:cs typeface="Calibri" panose="020F0502020204030204" pitchFamily="34" charset="0"/>
              </a:rPr>
              <a:t>atmosféricos relacionados</a:t>
            </a:r>
            <a:r>
              <a:rPr b="0" spc="-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spc="-10" dirty="0">
                <a:latin typeface="Calibri" panose="020F0502020204030204" pitchFamily="34" charset="0"/>
                <a:cs typeface="Calibri" panose="020F0502020204030204" pitchFamily="34" charset="0"/>
              </a:rPr>
              <a:t>directamente</a:t>
            </a:r>
            <a:r>
              <a:rPr b="0" spc="-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con</a:t>
            </a:r>
            <a:r>
              <a:rPr b="0" spc="-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la </a:t>
            </a:r>
            <a:r>
              <a:rPr dirty="0"/>
              <a:t>salud</a:t>
            </a:r>
            <a:r>
              <a:rPr spc="-5" dirty="0"/>
              <a:t> </a:t>
            </a:r>
            <a:r>
              <a:rPr dirty="0"/>
              <a:t>de</a:t>
            </a:r>
            <a:r>
              <a:rPr spc="-5" dirty="0"/>
              <a:t> </a:t>
            </a:r>
            <a:r>
              <a:rPr spc="-25" dirty="0"/>
              <a:t>la </a:t>
            </a:r>
            <a:r>
              <a:rPr dirty="0"/>
              <a:t>población</a:t>
            </a:r>
            <a:r>
              <a:rPr spc="-30" dirty="0"/>
              <a:t> </a:t>
            </a:r>
            <a:r>
              <a:rPr dirty="0"/>
              <a:t>de</a:t>
            </a:r>
            <a:r>
              <a:rPr spc="-30" dirty="0"/>
              <a:t> </a:t>
            </a:r>
            <a:r>
              <a:rPr dirty="0"/>
              <a:t>Euskadi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b="0" spc="-3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Por</a:t>
            </a:r>
            <a:r>
              <a:rPr b="0" spc="-3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ello,</a:t>
            </a:r>
            <a:r>
              <a:rPr b="0" spc="-3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el</a:t>
            </a:r>
            <a:r>
              <a:rPr b="0" spc="-3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Gobierno</a:t>
            </a:r>
            <a:r>
              <a:rPr b="0" spc="-2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spc="-10" dirty="0">
                <a:latin typeface="Calibri" panose="020F0502020204030204" pitchFamily="34" charset="0"/>
                <a:cs typeface="Calibri" panose="020F0502020204030204" pitchFamily="34" charset="0"/>
              </a:rPr>
              <a:t>Vasco 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considera</a:t>
            </a:r>
            <a:r>
              <a:rPr b="0" spc="-4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necesario</a:t>
            </a:r>
            <a:r>
              <a:rPr b="0" spc="-4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el</a:t>
            </a:r>
            <a:r>
              <a:rPr b="0" spc="-4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desarrollo</a:t>
            </a:r>
            <a:r>
              <a:rPr b="0" spc="-4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b="0" spc="-4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un</a:t>
            </a:r>
            <a:r>
              <a:rPr b="0" spc="-4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spc="-10" dirty="0">
                <a:latin typeface="Calibri" panose="020F0502020204030204" pitchFamily="34" charset="0"/>
                <a:cs typeface="Calibri" panose="020F0502020204030204" pitchFamily="34" charset="0"/>
              </a:rPr>
              <a:t>nuevo instrumento 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b="0" spc="-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spc="-10" dirty="0">
                <a:latin typeface="Calibri" panose="020F0502020204030204" pitchFamily="34" charset="0"/>
                <a:cs typeface="Calibri" panose="020F0502020204030204" pitchFamily="34" charset="0"/>
              </a:rPr>
              <a:t>planiﬁcación,</a:t>
            </a:r>
            <a:r>
              <a:rPr b="0" spc="-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el</a:t>
            </a:r>
            <a:r>
              <a:rPr b="0" spc="-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primer</a:t>
            </a:r>
            <a:r>
              <a:rPr b="0" spc="-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dirty="0"/>
              <a:t>Plan</a:t>
            </a:r>
            <a:r>
              <a:rPr spc="-5" dirty="0"/>
              <a:t> </a:t>
            </a:r>
            <a:r>
              <a:rPr spc="-25" dirty="0"/>
              <a:t>de </a:t>
            </a:r>
            <a:r>
              <a:rPr dirty="0"/>
              <a:t>Calidad</a:t>
            </a:r>
            <a:r>
              <a:rPr spc="-20" dirty="0"/>
              <a:t> </a:t>
            </a:r>
            <a:r>
              <a:rPr dirty="0"/>
              <a:t>del</a:t>
            </a:r>
            <a:r>
              <a:rPr spc="-20" dirty="0"/>
              <a:t> </a:t>
            </a:r>
            <a:r>
              <a:rPr dirty="0"/>
              <a:t>Aire</a:t>
            </a:r>
            <a:r>
              <a:rPr spc="-15" dirty="0"/>
              <a:t> </a:t>
            </a:r>
            <a:r>
              <a:rPr dirty="0"/>
              <a:t>de</a:t>
            </a:r>
            <a:r>
              <a:rPr spc="-20" dirty="0"/>
              <a:t> </a:t>
            </a:r>
            <a:r>
              <a:rPr dirty="0"/>
              <a:t>Euskadi</a:t>
            </a:r>
            <a:r>
              <a:rPr spc="-15" dirty="0"/>
              <a:t> </a:t>
            </a:r>
            <a:r>
              <a:rPr dirty="0"/>
              <a:t>2030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b="0" spc="-2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Este</a:t>
            </a:r>
            <a:r>
              <a:rPr b="0" spc="-1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plan</a:t>
            </a:r>
            <a:r>
              <a:rPr b="0" spc="-2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spc="-10" dirty="0">
                <a:latin typeface="Calibri" panose="020F0502020204030204" pitchFamily="34" charset="0"/>
                <a:cs typeface="Calibri" panose="020F0502020204030204" pitchFamily="34" charset="0"/>
              </a:rPr>
              <a:t>dirigirá 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la</a:t>
            </a:r>
            <a:r>
              <a:rPr b="0" spc="-2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actuación</a:t>
            </a:r>
            <a:r>
              <a:rPr b="0" spc="-2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b="0" spc="-2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Euskadi</a:t>
            </a:r>
            <a:r>
              <a:rPr b="0" spc="-2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en</a:t>
            </a:r>
            <a:r>
              <a:rPr b="0" spc="-2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esta</a:t>
            </a:r>
            <a:r>
              <a:rPr b="0" spc="-2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materia</a:t>
            </a:r>
            <a:r>
              <a:rPr b="0" spc="-2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hasta</a:t>
            </a:r>
            <a:r>
              <a:rPr b="0" spc="-25" dirty="0">
                <a:latin typeface="Calibri" panose="020F0502020204030204" pitchFamily="34" charset="0"/>
                <a:cs typeface="Calibri" panose="020F0502020204030204" pitchFamily="34" charset="0"/>
              </a:rPr>
              <a:t> el 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horizonte</a:t>
            </a:r>
            <a:r>
              <a:rPr b="0" spc="-2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2030</a:t>
            </a:r>
            <a:r>
              <a:rPr b="0" spc="-2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b="0" spc="-2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través</a:t>
            </a:r>
            <a:r>
              <a:rPr b="0" spc="-2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b="0" spc="-2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una</a:t>
            </a:r>
            <a:r>
              <a:rPr b="0" spc="-2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visión</a:t>
            </a:r>
            <a:r>
              <a:rPr b="0" spc="-2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estratégica</a:t>
            </a:r>
            <a:r>
              <a:rPr b="0" spc="-2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spc="-50" dirty="0">
                <a:latin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diferentes</a:t>
            </a:r>
            <a:r>
              <a:rPr b="0" spc="-3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líneas</a:t>
            </a:r>
            <a:r>
              <a:rPr b="0" spc="-3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b="0" spc="-3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trabajo</a:t>
            </a:r>
            <a:r>
              <a:rPr b="0" spc="-3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b="0" spc="-3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desarrollar,</a:t>
            </a:r>
            <a:r>
              <a:rPr b="0" spc="-3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spc="-10" dirty="0">
                <a:latin typeface="Calibri" panose="020F0502020204030204" pitchFamily="34" charset="0"/>
                <a:cs typeface="Calibri" panose="020F0502020204030204" pitchFamily="34" charset="0"/>
              </a:rPr>
              <a:t>deﬁnidas 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en</a:t>
            </a:r>
            <a:r>
              <a:rPr b="0" spc="-3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base</a:t>
            </a:r>
            <a:r>
              <a:rPr b="0" spc="-3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al</a:t>
            </a:r>
            <a:r>
              <a:rPr b="0" spc="-3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diagnóstico</a:t>
            </a:r>
            <a:r>
              <a:rPr b="0" spc="-3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b="0" spc="-3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la</a:t>
            </a:r>
            <a:r>
              <a:rPr b="0" spc="-3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situación</a:t>
            </a:r>
            <a:r>
              <a:rPr b="0" spc="-3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dirty="0"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b="0" spc="-3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0" spc="-10" dirty="0">
                <a:latin typeface="Calibri" panose="020F0502020204030204" pitchFamily="34" charset="0"/>
                <a:cs typeface="Calibri" panose="020F0502020204030204" pitchFamily="34" charset="0"/>
              </a:rPr>
              <a:t>partida.</a:t>
            </a:r>
          </a:p>
        </p:txBody>
      </p:sp>
      <p:sp>
        <p:nvSpPr>
          <p:cNvPr id="20" name="object 12">
            <a:extLst>
              <a:ext uri="{FF2B5EF4-FFF2-40B4-BE49-F238E27FC236}">
                <a16:creationId xmlns:a16="http://schemas.microsoft.com/office/drawing/2014/main" id="{CFA9DD74-7F9D-6DD4-262F-7B218763C8C3}"/>
              </a:ext>
            </a:extLst>
          </p:cNvPr>
          <p:cNvSpPr/>
          <p:nvPr/>
        </p:nvSpPr>
        <p:spPr>
          <a:xfrm>
            <a:off x="1536128" y="864600"/>
            <a:ext cx="2594610" cy="33655"/>
          </a:xfrm>
          <a:custGeom>
            <a:avLst/>
            <a:gdLst/>
            <a:ahLst/>
            <a:cxnLst/>
            <a:rect l="l" t="t" r="r" b="b"/>
            <a:pathLst>
              <a:path w="2594610" h="33655">
                <a:moveTo>
                  <a:pt x="2594508" y="0"/>
                </a:moveTo>
                <a:lnTo>
                  <a:pt x="0" y="0"/>
                </a:lnTo>
                <a:lnTo>
                  <a:pt x="0" y="33045"/>
                </a:lnTo>
                <a:lnTo>
                  <a:pt x="2594508" y="33045"/>
                </a:lnTo>
                <a:lnTo>
                  <a:pt x="2594508" y="0"/>
                </a:lnTo>
                <a:close/>
              </a:path>
            </a:pathLst>
          </a:custGeom>
          <a:solidFill>
            <a:srgbClr val="0055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13">
            <a:extLst>
              <a:ext uri="{FF2B5EF4-FFF2-40B4-BE49-F238E27FC236}">
                <a16:creationId xmlns:a16="http://schemas.microsoft.com/office/drawing/2014/main" id="{FC04C253-3DBB-43F2-2034-D85F15E40BC0}"/>
              </a:ext>
            </a:extLst>
          </p:cNvPr>
          <p:cNvSpPr txBox="1"/>
          <p:nvPr/>
        </p:nvSpPr>
        <p:spPr>
          <a:xfrm>
            <a:off x="1523429" y="350547"/>
            <a:ext cx="2419985" cy="420628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 marR="5080">
              <a:lnSpc>
                <a:spcPts val="2900"/>
              </a:lnSpc>
              <a:spcBef>
                <a:spcPts val="380"/>
              </a:spcBef>
            </a:pPr>
            <a:r>
              <a:rPr lang="es-ES" sz="2600" b="1" spc="-45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INTRODUCCIÓN</a:t>
            </a:r>
            <a:endParaRPr sz="2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FCFE69E4-19E0-ADCF-F190-E2B2520EEFA1}"/>
              </a:ext>
            </a:extLst>
          </p:cNvPr>
          <p:cNvSpPr txBox="1"/>
          <p:nvPr/>
        </p:nvSpPr>
        <p:spPr>
          <a:xfrm>
            <a:off x="10101413" y="345260"/>
            <a:ext cx="274487" cy="197490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s-ES" sz="12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endParaRPr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BB80F1F5-FFC4-4F03-7717-B098E755349A}"/>
              </a:ext>
            </a:extLst>
          </p:cNvPr>
          <p:cNvSpPr/>
          <p:nvPr/>
        </p:nvSpPr>
        <p:spPr>
          <a:xfrm>
            <a:off x="10119173" y="572109"/>
            <a:ext cx="274487" cy="27432"/>
          </a:xfrm>
          <a:prstGeom prst="rect">
            <a:avLst/>
          </a:prstGeom>
          <a:solidFill>
            <a:srgbClr val="009E8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bject 14">
            <a:extLst>
              <a:ext uri="{FF2B5EF4-FFF2-40B4-BE49-F238E27FC236}">
                <a16:creationId xmlns:a16="http://schemas.microsoft.com/office/drawing/2014/main" id="{498E9AAB-F965-6EAC-4C2D-630509BAF249}"/>
              </a:ext>
            </a:extLst>
          </p:cNvPr>
          <p:cNvSpPr txBox="1"/>
          <p:nvPr/>
        </p:nvSpPr>
        <p:spPr>
          <a:xfrm>
            <a:off x="677741" y="-328295"/>
            <a:ext cx="814705" cy="2052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3300" b="1" spc="-5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sz="133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5710248"/>
            <a:ext cx="1063625" cy="1849755"/>
            <a:chOff x="0" y="5710248"/>
            <a:chExt cx="1063625" cy="1849755"/>
          </a:xfrm>
        </p:grpSpPr>
        <p:sp>
          <p:nvSpPr>
            <p:cNvPr id="3" name="object 3"/>
            <p:cNvSpPr/>
            <p:nvPr/>
          </p:nvSpPr>
          <p:spPr>
            <a:xfrm>
              <a:off x="0" y="5710248"/>
              <a:ext cx="1063625" cy="1559560"/>
            </a:xfrm>
            <a:custGeom>
              <a:avLst/>
              <a:gdLst/>
              <a:ahLst/>
              <a:cxnLst/>
              <a:rect l="l" t="t" r="r" b="b"/>
              <a:pathLst>
                <a:path w="1063625" h="1559559">
                  <a:moveTo>
                    <a:pt x="0" y="0"/>
                  </a:moveTo>
                  <a:lnTo>
                    <a:pt x="0" y="1559254"/>
                  </a:lnTo>
                  <a:lnTo>
                    <a:pt x="1063434" y="495820"/>
                  </a:lnTo>
                  <a:lnTo>
                    <a:pt x="1029026" y="462333"/>
                  </a:lnTo>
                  <a:lnTo>
                    <a:pt x="993919" y="430006"/>
                  </a:lnTo>
                  <a:lnTo>
                    <a:pt x="958144" y="398834"/>
                  </a:lnTo>
                  <a:lnTo>
                    <a:pt x="921724" y="368816"/>
                  </a:lnTo>
                  <a:lnTo>
                    <a:pt x="884685" y="339952"/>
                  </a:lnTo>
                  <a:lnTo>
                    <a:pt x="847049" y="312243"/>
                  </a:lnTo>
                  <a:lnTo>
                    <a:pt x="808842" y="285689"/>
                  </a:lnTo>
                  <a:lnTo>
                    <a:pt x="770088" y="260289"/>
                  </a:lnTo>
                  <a:lnTo>
                    <a:pt x="730811" y="236044"/>
                  </a:lnTo>
                  <a:lnTo>
                    <a:pt x="691035" y="212953"/>
                  </a:lnTo>
                  <a:lnTo>
                    <a:pt x="650786" y="191017"/>
                  </a:lnTo>
                  <a:lnTo>
                    <a:pt x="610086" y="170235"/>
                  </a:lnTo>
                  <a:lnTo>
                    <a:pt x="568961" y="150608"/>
                  </a:lnTo>
                  <a:lnTo>
                    <a:pt x="527435" y="132136"/>
                  </a:lnTo>
                  <a:lnTo>
                    <a:pt x="485532" y="114818"/>
                  </a:lnTo>
                  <a:lnTo>
                    <a:pt x="443276" y="98654"/>
                  </a:lnTo>
                  <a:lnTo>
                    <a:pt x="400692" y="83645"/>
                  </a:lnTo>
                  <a:lnTo>
                    <a:pt x="357803" y="69791"/>
                  </a:lnTo>
                  <a:lnTo>
                    <a:pt x="314636" y="57091"/>
                  </a:lnTo>
                  <a:lnTo>
                    <a:pt x="271212" y="45546"/>
                  </a:lnTo>
                  <a:lnTo>
                    <a:pt x="227558" y="35155"/>
                  </a:lnTo>
                  <a:lnTo>
                    <a:pt x="183697" y="25918"/>
                  </a:lnTo>
                  <a:lnTo>
                    <a:pt x="139654" y="17837"/>
                  </a:lnTo>
                  <a:lnTo>
                    <a:pt x="95453" y="10909"/>
                  </a:lnTo>
                  <a:lnTo>
                    <a:pt x="51118" y="5137"/>
                  </a:lnTo>
                  <a:lnTo>
                    <a:pt x="6673" y="5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7A356">
                <a:alpha val="539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6081433"/>
              <a:ext cx="487045" cy="1478915"/>
            </a:xfrm>
            <a:custGeom>
              <a:avLst/>
              <a:gdLst/>
              <a:ahLst/>
              <a:cxnLst/>
              <a:rect l="l" t="t" r="r" b="b"/>
              <a:pathLst>
                <a:path w="487045" h="1478915">
                  <a:moveTo>
                    <a:pt x="422221" y="0"/>
                  </a:moveTo>
                  <a:lnTo>
                    <a:pt x="374174" y="2806"/>
                  </a:lnTo>
                  <a:lnTo>
                    <a:pt x="326541" y="7001"/>
                  </a:lnTo>
                  <a:lnTo>
                    <a:pt x="279339" y="12561"/>
                  </a:lnTo>
                  <a:lnTo>
                    <a:pt x="232589" y="19467"/>
                  </a:lnTo>
                  <a:lnTo>
                    <a:pt x="186309" y="27699"/>
                  </a:lnTo>
                  <a:lnTo>
                    <a:pt x="140518" y="37234"/>
                  </a:lnTo>
                  <a:lnTo>
                    <a:pt x="95234" y="48054"/>
                  </a:lnTo>
                  <a:lnTo>
                    <a:pt x="50478" y="60136"/>
                  </a:lnTo>
                  <a:lnTo>
                    <a:pt x="6268" y="73460"/>
                  </a:lnTo>
                  <a:lnTo>
                    <a:pt x="0" y="75549"/>
                  </a:lnTo>
                  <a:lnTo>
                    <a:pt x="0" y="1478572"/>
                  </a:lnTo>
                  <a:lnTo>
                    <a:pt x="486781" y="1478572"/>
                  </a:lnTo>
                  <a:lnTo>
                    <a:pt x="422221" y="0"/>
                  </a:lnTo>
                  <a:close/>
                </a:path>
              </a:pathLst>
            </a:custGeom>
            <a:solidFill>
              <a:srgbClr val="009E8A">
                <a:alpha val="46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7283170"/>
              <a:ext cx="798830" cy="276860"/>
            </a:xfrm>
            <a:custGeom>
              <a:avLst/>
              <a:gdLst/>
              <a:ahLst/>
              <a:cxnLst/>
              <a:rect l="l" t="t" r="r" b="b"/>
              <a:pathLst>
                <a:path w="798830" h="276859">
                  <a:moveTo>
                    <a:pt x="798296" y="0"/>
                  </a:moveTo>
                  <a:lnTo>
                    <a:pt x="0" y="0"/>
                  </a:lnTo>
                  <a:lnTo>
                    <a:pt x="0" y="276834"/>
                  </a:lnTo>
                  <a:lnTo>
                    <a:pt x="751859" y="276834"/>
                  </a:lnTo>
                  <a:lnTo>
                    <a:pt x="764201" y="238817"/>
                  </a:lnTo>
                  <a:lnTo>
                    <a:pt x="776264" y="192962"/>
                  </a:lnTo>
                  <a:lnTo>
                    <a:pt x="785789" y="146068"/>
                  </a:lnTo>
                  <a:lnTo>
                    <a:pt x="792692" y="98219"/>
                  </a:lnTo>
                  <a:lnTo>
                    <a:pt x="796894" y="49502"/>
                  </a:lnTo>
                  <a:lnTo>
                    <a:pt x="798296" y="576"/>
                  </a:lnTo>
                  <a:lnTo>
                    <a:pt x="798296" y="0"/>
                  </a:lnTo>
                  <a:close/>
                </a:path>
              </a:pathLst>
            </a:custGeom>
            <a:solidFill>
              <a:srgbClr val="0055A2">
                <a:alpha val="50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7266879"/>
              <a:ext cx="1062990" cy="293370"/>
            </a:xfrm>
            <a:custGeom>
              <a:avLst/>
              <a:gdLst/>
              <a:ahLst/>
              <a:cxnLst/>
              <a:rect l="l" t="t" r="r" b="b"/>
              <a:pathLst>
                <a:path w="1062990" h="293370">
                  <a:moveTo>
                    <a:pt x="0" y="0"/>
                  </a:moveTo>
                  <a:lnTo>
                    <a:pt x="0" y="293125"/>
                  </a:lnTo>
                  <a:lnTo>
                    <a:pt x="1047830" y="293125"/>
                  </a:lnTo>
                  <a:lnTo>
                    <a:pt x="1051248" y="281841"/>
                  </a:lnTo>
                  <a:lnTo>
                    <a:pt x="1062723" y="2356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573B1">
                <a:alpha val="33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7183795"/>
              <a:ext cx="807085" cy="376555"/>
            </a:xfrm>
            <a:custGeom>
              <a:avLst/>
              <a:gdLst/>
              <a:ahLst/>
              <a:cxnLst/>
              <a:rect l="l" t="t" r="r" b="b"/>
              <a:pathLst>
                <a:path w="807085" h="376554">
                  <a:moveTo>
                    <a:pt x="0" y="0"/>
                  </a:moveTo>
                  <a:lnTo>
                    <a:pt x="0" y="376210"/>
                  </a:lnTo>
                  <a:lnTo>
                    <a:pt x="806788" y="3762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483AC">
                <a:alpha val="3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7046830"/>
              <a:ext cx="669290" cy="513715"/>
            </a:xfrm>
            <a:custGeom>
              <a:avLst/>
              <a:gdLst/>
              <a:ahLst/>
              <a:cxnLst/>
              <a:rect l="l" t="t" r="r" b="b"/>
              <a:pathLst>
                <a:path w="669290" h="513715">
                  <a:moveTo>
                    <a:pt x="0" y="0"/>
                  </a:moveTo>
                  <a:lnTo>
                    <a:pt x="0" y="513174"/>
                  </a:lnTo>
                  <a:lnTo>
                    <a:pt x="668782" y="51317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A8DC9">
                <a:alpha val="369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6847047"/>
              <a:ext cx="598805" cy="713105"/>
            </a:xfrm>
            <a:custGeom>
              <a:avLst/>
              <a:gdLst/>
              <a:ahLst/>
              <a:cxnLst/>
              <a:rect l="l" t="t" r="r" b="b"/>
              <a:pathLst>
                <a:path w="598805" h="713104">
                  <a:moveTo>
                    <a:pt x="0" y="0"/>
                  </a:moveTo>
                  <a:lnTo>
                    <a:pt x="0" y="712957"/>
                  </a:lnTo>
                  <a:lnTo>
                    <a:pt x="598240" y="7129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4ABE8">
                <a:alpha val="3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0" y="6515209"/>
              <a:ext cx="544195" cy="1045210"/>
            </a:xfrm>
            <a:custGeom>
              <a:avLst/>
              <a:gdLst/>
              <a:ahLst/>
              <a:cxnLst/>
              <a:rect l="l" t="t" r="r" b="b"/>
              <a:pathLst>
                <a:path w="544195" h="1045209">
                  <a:moveTo>
                    <a:pt x="0" y="0"/>
                  </a:moveTo>
                  <a:lnTo>
                    <a:pt x="0" y="1044795"/>
                  </a:lnTo>
                  <a:lnTo>
                    <a:pt x="543883" y="104479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896BF">
                <a:alpha val="41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0" y="6114707"/>
              <a:ext cx="502284" cy="1445895"/>
            </a:xfrm>
            <a:custGeom>
              <a:avLst/>
              <a:gdLst/>
              <a:ahLst/>
              <a:cxnLst/>
              <a:rect l="l" t="t" r="r" b="b"/>
              <a:pathLst>
                <a:path w="502284" h="1445895">
                  <a:moveTo>
                    <a:pt x="114693" y="0"/>
                  </a:moveTo>
                  <a:lnTo>
                    <a:pt x="68317" y="13215"/>
                  </a:lnTo>
                  <a:lnTo>
                    <a:pt x="22704" y="27799"/>
                  </a:lnTo>
                  <a:lnTo>
                    <a:pt x="0" y="35861"/>
                  </a:lnTo>
                  <a:lnTo>
                    <a:pt x="0" y="1445298"/>
                  </a:lnTo>
                  <a:lnTo>
                    <a:pt x="501961" y="1445298"/>
                  </a:lnTo>
                  <a:lnTo>
                    <a:pt x="114693" y="0"/>
                  </a:lnTo>
                  <a:close/>
                </a:path>
              </a:pathLst>
            </a:custGeom>
            <a:solidFill>
              <a:srgbClr val="009E8A">
                <a:alpha val="43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/>
          <p:nvPr/>
        </p:nvSpPr>
        <p:spPr>
          <a:xfrm>
            <a:off x="1536128" y="1196086"/>
            <a:ext cx="2594610" cy="33655"/>
          </a:xfrm>
          <a:custGeom>
            <a:avLst/>
            <a:gdLst/>
            <a:ahLst/>
            <a:cxnLst/>
            <a:rect l="l" t="t" r="r" b="b"/>
            <a:pathLst>
              <a:path w="2594610" h="33655">
                <a:moveTo>
                  <a:pt x="2594508" y="0"/>
                </a:moveTo>
                <a:lnTo>
                  <a:pt x="0" y="0"/>
                </a:lnTo>
                <a:lnTo>
                  <a:pt x="0" y="33045"/>
                </a:lnTo>
                <a:lnTo>
                  <a:pt x="2594508" y="33045"/>
                </a:lnTo>
                <a:lnTo>
                  <a:pt x="2594508" y="0"/>
                </a:lnTo>
                <a:close/>
              </a:path>
            </a:pathLst>
          </a:custGeom>
          <a:solidFill>
            <a:srgbClr val="0055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523429" y="350547"/>
            <a:ext cx="2419985" cy="789940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 marR="5080">
              <a:lnSpc>
                <a:spcPts val="2900"/>
              </a:lnSpc>
              <a:spcBef>
                <a:spcPts val="380"/>
              </a:spcBef>
            </a:pPr>
            <a:r>
              <a:rPr sz="2600" b="1" spc="-45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ENTENDIENDO</a:t>
            </a:r>
            <a:r>
              <a:rPr sz="2600" b="1" spc="-3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600" b="1" spc="-25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</a:t>
            </a:r>
            <a:r>
              <a:rPr sz="2600" b="1" spc="-1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PROBLEMA</a:t>
            </a:r>
            <a:endParaRPr sz="2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08849" y="-252095"/>
            <a:ext cx="814705" cy="2052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300" b="1" spc="-5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endParaRPr sz="133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46025" y="2490330"/>
            <a:ext cx="2456180" cy="25058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Cada</a:t>
            </a:r>
            <a:r>
              <a:rPr sz="1800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año</a:t>
            </a:r>
            <a:r>
              <a:rPr sz="1800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</a:t>
            </a:r>
            <a:r>
              <a:rPr sz="1800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exposición</a:t>
            </a:r>
            <a:r>
              <a:rPr sz="1800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5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contaminación</a:t>
            </a:r>
            <a:r>
              <a:rPr sz="1800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</a:t>
            </a:r>
            <a:r>
              <a:rPr sz="1800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aire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provoca</a:t>
            </a:r>
            <a:r>
              <a:rPr sz="1800" spc="-6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múltiples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patologías,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sitúa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mismo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nivel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otros</a:t>
            </a:r>
            <a:r>
              <a:rPr sz="1800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importantes</a:t>
            </a:r>
            <a:r>
              <a:rPr sz="1800" spc="5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riesgos</a:t>
            </a:r>
            <a:r>
              <a:rPr sz="1800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salud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5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nivel</a:t>
            </a:r>
            <a:r>
              <a:rPr sz="1800" spc="-5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mundial,</a:t>
            </a:r>
            <a:r>
              <a:rPr sz="1800" spc="-4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como</a:t>
            </a:r>
            <a:r>
              <a:rPr sz="1800" spc="-5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dieta</a:t>
            </a:r>
            <a:r>
              <a:rPr sz="1800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malsana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sz="1800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tabaquismo.</a:t>
            </a:r>
            <a:endParaRPr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447159" y="7037968"/>
            <a:ext cx="1976120" cy="2507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550" b="1" spc="-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POBLACIÓN</a:t>
            </a:r>
            <a:r>
              <a:rPr sz="1550" b="1" spc="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550" b="1" spc="-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AFECTADA</a:t>
            </a:r>
            <a:endParaRPr sz="155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3089267" y="6530294"/>
            <a:ext cx="6911340" cy="404495"/>
          </a:xfrm>
          <a:custGeom>
            <a:avLst/>
            <a:gdLst/>
            <a:ahLst/>
            <a:cxnLst/>
            <a:rect l="l" t="t" r="r" b="b"/>
            <a:pathLst>
              <a:path w="6911340" h="404495">
                <a:moveTo>
                  <a:pt x="6783209" y="0"/>
                </a:moveTo>
                <a:lnTo>
                  <a:pt x="6781888" y="0"/>
                </a:lnTo>
                <a:lnTo>
                  <a:pt x="6781888" y="123520"/>
                </a:lnTo>
                <a:lnTo>
                  <a:pt x="128879" y="123520"/>
                </a:lnTo>
                <a:lnTo>
                  <a:pt x="128879" y="0"/>
                </a:lnTo>
                <a:lnTo>
                  <a:pt x="127558" y="0"/>
                </a:lnTo>
                <a:lnTo>
                  <a:pt x="0" y="201930"/>
                </a:lnTo>
                <a:lnTo>
                  <a:pt x="127558" y="403923"/>
                </a:lnTo>
                <a:lnTo>
                  <a:pt x="128879" y="403923"/>
                </a:lnTo>
                <a:lnTo>
                  <a:pt x="128879" y="280390"/>
                </a:lnTo>
                <a:lnTo>
                  <a:pt x="6781888" y="280390"/>
                </a:lnTo>
                <a:lnTo>
                  <a:pt x="6781888" y="403923"/>
                </a:lnTo>
                <a:lnTo>
                  <a:pt x="6783209" y="403923"/>
                </a:lnTo>
                <a:lnTo>
                  <a:pt x="6910768" y="201930"/>
                </a:lnTo>
                <a:lnTo>
                  <a:pt x="6783209" y="0"/>
                </a:lnTo>
                <a:close/>
              </a:path>
            </a:pathLst>
          </a:custGeom>
          <a:solidFill>
            <a:srgbClr val="AFD6F5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8" name="object 18"/>
          <p:cNvGrpSpPr/>
          <p:nvPr/>
        </p:nvGrpSpPr>
        <p:grpSpPr>
          <a:xfrm>
            <a:off x="2669266" y="1214657"/>
            <a:ext cx="7318375" cy="5145405"/>
            <a:chOff x="2669266" y="1214657"/>
            <a:chExt cx="7318375" cy="5145405"/>
          </a:xfrm>
        </p:grpSpPr>
        <p:sp>
          <p:nvSpPr>
            <p:cNvPr id="19" name="object 19"/>
            <p:cNvSpPr/>
            <p:nvPr/>
          </p:nvSpPr>
          <p:spPr>
            <a:xfrm>
              <a:off x="2669266" y="1321643"/>
              <a:ext cx="3370579" cy="4719955"/>
            </a:xfrm>
            <a:custGeom>
              <a:avLst/>
              <a:gdLst/>
              <a:ahLst/>
              <a:cxnLst/>
              <a:rect l="l" t="t" r="r" b="b"/>
              <a:pathLst>
                <a:path w="3370579" h="4719955">
                  <a:moveTo>
                    <a:pt x="3035312" y="0"/>
                  </a:moveTo>
                  <a:lnTo>
                    <a:pt x="3034576" y="1104"/>
                  </a:lnTo>
                  <a:lnTo>
                    <a:pt x="3136925" y="70243"/>
                  </a:lnTo>
                  <a:lnTo>
                    <a:pt x="103098" y="4561268"/>
                  </a:lnTo>
                  <a:lnTo>
                    <a:pt x="749" y="4492129"/>
                  </a:lnTo>
                  <a:lnTo>
                    <a:pt x="0" y="4493234"/>
                  </a:lnTo>
                  <a:lnTo>
                    <a:pt x="95948" y="4711966"/>
                  </a:lnTo>
                  <a:lnTo>
                    <a:pt x="334708" y="4719345"/>
                  </a:lnTo>
                  <a:lnTo>
                    <a:pt x="335457" y="4718240"/>
                  </a:lnTo>
                  <a:lnTo>
                    <a:pt x="233083" y="4649089"/>
                  </a:lnTo>
                  <a:lnTo>
                    <a:pt x="3266922" y="158064"/>
                  </a:lnTo>
                  <a:lnTo>
                    <a:pt x="3369297" y="227215"/>
                  </a:lnTo>
                  <a:lnTo>
                    <a:pt x="3370021" y="226123"/>
                  </a:lnTo>
                  <a:lnTo>
                    <a:pt x="3274059" y="7366"/>
                  </a:lnTo>
                  <a:lnTo>
                    <a:pt x="3035312" y="0"/>
                  </a:lnTo>
                  <a:close/>
                </a:path>
              </a:pathLst>
            </a:custGeom>
            <a:solidFill>
              <a:srgbClr val="AFD6F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073222" y="1214665"/>
              <a:ext cx="6914515" cy="5145405"/>
            </a:xfrm>
            <a:custGeom>
              <a:avLst/>
              <a:gdLst/>
              <a:ahLst/>
              <a:cxnLst/>
              <a:rect l="l" t="t" r="r" b="b"/>
              <a:pathLst>
                <a:path w="6914515" h="5145405">
                  <a:moveTo>
                    <a:pt x="3877094" y="624738"/>
                  </a:moveTo>
                  <a:lnTo>
                    <a:pt x="3457270" y="0"/>
                  </a:lnTo>
                  <a:lnTo>
                    <a:pt x="3037433" y="624738"/>
                  </a:lnTo>
                  <a:lnTo>
                    <a:pt x="3877094" y="624738"/>
                  </a:lnTo>
                  <a:close/>
                </a:path>
                <a:path w="6914515" h="5145405">
                  <a:moveTo>
                    <a:pt x="4308691" y="1267129"/>
                  </a:moveTo>
                  <a:lnTo>
                    <a:pt x="3903370" y="663956"/>
                  </a:lnTo>
                  <a:lnTo>
                    <a:pt x="3011157" y="663956"/>
                  </a:lnTo>
                  <a:lnTo>
                    <a:pt x="2605836" y="1267129"/>
                  </a:lnTo>
                  <a:lnTo>
                    <a:pt x="4308691" y="1267129"/>
                  </a:lnTo>
                  <a:close/>
                </a:path>
                <a:path w="6914515" h="5145405">
                  <a:moveTo>
                    <a:pt x="4740287" y="1909521"/>
                  </a:moveTo>
                  <a:lnTo>
                    <a:pt x="4334967" y="1306347"/>
                  </a:lnTo>
                  <a:lnTo>
                    <a:pt x="2580551" y="1306347"/>
                  </a:lnTo>
                  <a:lnTo>
                    <a:pt x="2579560" y="1305953"/>
                  </a:lnTo>
                  <a:lnTo>
                    <a:pt x="2174049" y="1909521"/>
                  </a:lnTo>
                  <a:lnTo>
                    <a:pt x="4740287" y="1909521"/>
                  </a:lnTo>
                  <a:close/>
                </a:path>
                <a:path w="6914515" h="5145405">
                  <a:moveTo>
                    <a:pt x="5171872" y="2551912"/>
                  </a:moveTo>
                  <a:lnTo>
                    <a:pt x="4766754" y="1948738"/>
                  </a:lnTo>
                  <a:lnTo>
                    <a:pt x="2153259" y="1948738"/>
                  </a:lnTo>
                  <a:lnTo>
                    <a:pt x="2149919" y="1948548"/>
                  </a:lnTo>
                  <a:lnTo>
                    <a:pt x="2148357" y="1947951"/>
                  </a:lnTo>
                  <a:lnTo>
                    <a:pt x="1742452" y="2551912"/>
                  </a:lnTo>
                  <a:lnTo>
                    <a:pt x="5171872" y="2551912"/>
                  </a:lnTo>
                  <a:close/>
                </a:path>
                <a:path w="6914515" h="5145405">
                  <a:moveTo>
                    <a:pt x="5603672" y="3194304"/>
                  </a:moveTo>
                  <a:lnTo>
                    <a:pt x="5198351" y="2591130"/>
                  </a:lnTo>
                  <a:lnTo>
                    <a:pt x="1721485" y="2591130"/>
                  </a:lnTo>
                  <a:lnTo>
                    <a:pt x="1719122" y="2590736"/>
                  </a:lnTo>
                  <a:lnTo>
                    <a:pt x="1716963" y="2589758"/>
                  </a:lnTo>
                  <a:lnTo>
                    <a:pt x="1310868" y="3194304"/>
                  </a:lnTo>
                  <a:lnTo>
                    <a:pt x="5603672" y="3194304"/>
                  </a:lnTo>
                  <a:close/>
                </a:path>
                <a:path w="6914515" h="5145405">
                  <a:moveTo>
                    <a:pt x="6035268" y="3836695"/>
                  </a:moveTo>
                  <a:lnTo>
                    <a:pt x="5629948" y="3233521"/>
                  </a:lnTo>
                  <a:lnTo>
                    <a:pt x="1291653" y="3233521"/>
                  </a:lnTo>
                  <a:lnTo>
                    <a:pt x="1288707" y="3232734"/>
                  </a:lnTo>
                  <a:lnTo>
                    <a:pt x="1285963" y="3231362"/>
                  </a:lnTo>
                  <a:lnTo>
                    <a:pt x="879081" y="3836695"/>
                  </a:lnTo>
                  <a:lnTo>
                    <a:pt x="6035268" y="3836695"/>
                  </a:lnTo>
                  <a:close/>
                </a:path>
                <a:path w="6914515" h="5145405">
                  <a:moveTo>
                    <a:pt x="6466853" y="4479087"/>
                  </a:moveTo>
                  <a:lnTo>
                    <a:pt x="6061532" y="3875913"/>
                  </a:lnTo>
                  <a:lnTo>
                    <a:pt x="861618" y="3875913"/>
                  </a:lnTo>
                  <a:lnTo>
                    <a:pt x="858088" y="3874732"/>
                  </a:lnTo>
                  <a:lnTo>
                    <a:pt x="854951" y="3872776"/>
                  </a:lnTo>
                  <a:lnTo>
                    <a:pt x="447471" y="4479087"/>
                  </a:lnTo>
                  <a:lnTo>
                    <a:pt x="6466853" y="4479087"/>
                  </a:lnTo>
                  <a:close/>
                </a:path>
                <a:path w="6914515" h="5145405">
                  <a:moveTo>
                    <a:pt x="6914337" y="5145011"/>
                  </a:moveTo>
                  <a:lnTo>
                    <a:pt x="6493332" y="4518304"/>
                  </a:lnTo>
                  <a:lnTo>
                    <a:pt x="431596" y="4518304"/>
                  </a:lnTo>
                  <a:lnTo>
                    <a:pt x="427482" y="4516742"/>
                  </a:lnTo>
                  <a:lnTo>
                    <a:pt x="424141" y="4513999"/>
                  </a:lnTo>
                  <a:lnTo>
                    <a:pt x="0" y="5145011"/>
                  </a:lnTo>
                  <a:lnTo>
                    <a:pt x="6914337" y="5145011"/>
                  </a:lnTo>
                  <a:close/>
                </a:path>
              </a:pathLst>
            </a:custGeom>
            <a:solidFill>
              <a:srgbClr val="009E8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5918309" y="3991427"/>
            <a:ext cx="1330325" cy="201978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2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Diabetes</a:t>
            </a:r>
            <a:r>
              <a:rPr sz="1200" b="1" spc="75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2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sz="1200" b="1" spc="8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200" b="1" spc="-1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obesidad</a:t>
            </a:r>
            <a:endParaRPr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315922" y="4623934"/>
            <a:ext cx="2534920" cy="201978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2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Partos</a:t>
            </a:r>
            <a:r>
              <a:rPr sz="1200" b="1" spc="65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2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prematuros</a:t>
            </a:r>
            <a:r>
              <a:rPr sz="1200" b="1" spc="65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2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sz="1200" b="1" spc="65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2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bajo</a:t>
            </a:r>
            <a:r>
              <a:rPr sz="1200" b="1" spc="65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2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peso</a:t>
            </a:r>
            <a:r>
              <a:rPr sz="1200" b="1" spc="65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2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</a:t>
            </a:r>
            <a:r>
              <a:rPr sz="1200" b="1" spc="65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200" b="1" spc="-1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nacer</a:t>
            </a:r>
            <a:endParaRPr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606762" y="2632134"/>
            <a:ext cx="1875155" cy="386452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87655" marR="5080" indent="-275590">
              <a:lnSpc>
                <a:spcPct val="102899"/>
              </a:lnSpc>
              <a:spcBef>
                <a:spcPts val="90"/>
              </a:spcBef>
            </a:pPr>
            <a:r>
              <a:rPr sz="12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Afectación</a:t>
            </a:r>
            <a:r>
              <a:rPr sz="1200" b="1" spc="75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2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200" b="1" spc="75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200" b="1" spc="-1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enfermedades neurodegenerativas</a:t>
            </a:r>
            <a:endParaRPr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529267" y="3284250"/>
            <a:ext cx="2076450" cy="386452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586105" marR="5080" indent="-574040">
              <a:lnSpc>
                <a:spcPct val="102899"/>
              </a:lnSpc>
              <a:spcBef>
                <a:spcPts val="90"/>
              </a:spcBef>
            </a:pPr>
            <a:r>
              <a:rPr sz="12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Enfermedades</a:t>
            </a:r>
            <a:r>
              <a:rPr sz="1200" b="1" spc="215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200" b="1" spc="-1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cardiovasculares </a:t>
            </a:r>
            <a:r>
              <a:rPr sz="12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sz="1200" b="1" spc="2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200" b="1" spc="-1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respiratorias</a:t>
            </a:r>
            <a:endParaRPr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298723" y="1447126"/>
            <a:ext cx="478155" cy="355354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 indent="75565">
              <a:lnSpc>
                <a:spcPts val="1240"/>
              </a:lnSpc>
              <a:spcBef>
                <a:spcPts val="340"/>
              </a:spcBef>
            </a:pPr>
            <a:r>
              <a:rPr sz="1200" b="1" spc="-2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Mor- </a:t>
            </a:r>
            <a:r>
              <a:rPr sz="1200" b="1" spc="-1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talidad</a:t>
            </a:r>
            <a:endParaRPr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823540" y="2002250"/>
            <a:ext cx="1487903" cy="387286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 marR="5080" indent="401955">
              <a:lnSpc>
                <a:spcPts val="1390"/>
              </a:lnSpc>
              <a:spcBef>
                <a:spcPts val="220"/>
              </a:spcBef>
            </a:pPr>
            <a:r>
              <a:rPr sz="1200" b="1" spc="-2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Cáncer</a:t>
            </a:r>
            <a:r>
              <a:rPr sz="1200" b="1" spc="-25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sz="1200" b="1" spc="-2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pulmón, </a:t>
            </a:r>
            <a:r>
              <a:rPr sz="1200" b="1" spc="-25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mama</a:t>
            </a:r>
            <a:r>
              <a:rPr sz="1200" b="1" spc="-2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2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sz="1200" b="1" spc="-15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200" b="1" spc="-3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otros</a:t>
            </a:r>
            <a:endParaRPr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802572" y="5204557"/>
            <a:ext cx="3561715" cy="1004762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35"/>
              </a:spcBef>
            </a:pPr>
            <a:r>
              <a:rPr sz="12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Problemas</a:t>
            </a:r>
            <a:r>
              <a:rPr sz="1200" b="1" spc="75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2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200" b="1" spc="8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2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desarrollo</a:t>
            </a:r>
            <a:r>
              <a:rPr sz="1200" b="1" spc="75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2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congnitivo</a:t>
            </a:r>
            <a:r>
              <a:rPr sz="1200" b="1" spc="8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2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</a:t>
            </a:r>
            <a:r>
              <a:rPr sz="1200" b="1" spc="75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2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niños</a:t>
            </a:r>
            <a:r>
              <a:rPr sz="1200" b="1" spc="8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2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sz="1200" b="1" spc="75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200" b="1" spc="-1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adultos.</a:t>
            </a:r>
            <a:endParaRPr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R="24130" algn="ctr">
              <a:lnSpc>
                <a:spcPct val="100000"/>
              </a:lnSpc>
              <a:spcBef>
                <a:spcPts val="40"/>
              </a:spcBef>
            </a:pPr>
            <a:r>
              <a:rPr sz="12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Ansiedad</a:t>
            </a:r>
            <a:r>
              <a:rPr sz="1200" b="1" spc="8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2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sz="1200" b="1" spc="85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200" b="1" spc="-1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depresión</a:t>
            </a:r>
            <a:endParaRPr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</a:pPr>
            <a:endParaRPr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545"/>
              </a:spcBef>
            </a:pPr>
            <a:endParaRPr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12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Otras</a:t>
            </a:r>
            <a:r>
              <a:rPr sz="1200" b="1" spc="75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2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patologías,</a:t>
            </a:r>
            <a:r>
              <a:rPr sz="1200" b="1" spc="8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2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síntomas</a:t>
            </a:r>
            <a:r>
              <a:rPr sz="1200" b="1" spc="8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2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sz="1200" b="1" spc="8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200" b="1" spc="-1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molestias</a:t>
            </a:r>
            <a:endParaRPr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7025191" y="1290880"/>
            <a:ext cx="3333115" cy="4925695"/>
            <a:chOff x="7025191" y="1290880"/>
            <a:chExt cx="3333115" cy="4925695"/>
          </a:xfrm>
        </p:grpSpPr>
        <p:sp>
          <p:nvSpPr>
            <p:cNvPr id="29" name="object 29"/>
            <p:cNvSpPr/>
            <p:nvPr/>
          </p:nvSpPr>
          <p:spPr>
            <a:xfrm>
              <a:off x="7495024" y="1936395"/>
              <a:ext cx="471805" cy="471805"/>
            </a:xfrm>
            <a:custGeom>
              <a:avLst/>
              <a:gdLst/>
              <a:ahLst/>
              <a:cxnLst/>
              <a:rect l="l" t="t" r="r" b="b"/>
              <a:pathLst>
                <a:path w="471804" h="471805">
                  <a:moveTo>
                    <a:pt x="190169" y="131216"/>
                  </a:moveTo>
                  <a:lnTo>
                    <a:pt x="170179" y="131216"/>
                  </a:lnTo>
                  <a:lnTo>
                    <a:pt x="124995" y="137305"/>
                  </a:lnTo>
                  <a:lnTo>
                    <a:pt x="84346" y="154492"/>
                  </a:lnTo>
                  <a:lnTo>
                    <a:pt x="49904" y="181114"/>
                  </a:lnTo>
                  <a:lnTo>
                    <a:pt x="23270" y="215565"/>
                  </a:lnTo>
                  <a:lnTo>
                    <a:pt x="6090" y="256199"/>
                  </a:lnTo>
                  <a:lnTo>
                    <a:pt x="0" y="301383"/>
                  </a:lnTo>
                  <a:lnTo>
                    <a:pt x="0" y="467194"/>
                  </a:lnTo>
                  <a:lnTo>
                    <a:pt x="4394" y="471576"/>
                  </a:lnTo>
                  <a:lnTo>
                    <a:pt x="24383" y="471576"/>
                  </a:lnTo>
                  <a:lnTo>
                    <a:pt x="69568" y="465486"/>
                  </a:lnTo>
                  <a:lnTo>
                    <a:pt x="101544" y="451967"/>
                  </a:lnTo>
                  <a:lnTo>
                    <a:pt x="19608" y="451967"/>
                  </a:lnTo>
                  <a:lnTo>
                    <a:pt x="19608" y="301383"/>
                  </a:lnTo>
                  <a:lnTo>
                    <a:pt x="21290" y="278932"/>
                  </a:lnTo>
                  <a:lnTo>
                    <a:pt x="26165" y="257513"/>
                  </a:lnTo>
                  <a:lnTo>
                    <a:pt x="33978" y="237363"/>
                  </a:lnTo>
                  <a:lnTo>
                    <a:pt x="44475" y="218719"/>
                  </a:lnTo>
                  <a:lnTo>
                    <a:pt x="91764" y="218719"/>
                  </a:lnTo>
                  <a:lnTo>
                    <a:pt x="95855" y="214630"/>
                  </a:lnTo>
                  <a:lnTo>
                    <a:pt x="68122" y="214630"/>
                  </a:lnTo>
                  <a:lnTo>
                    <a:pt x="56476" y="202984"/>
                  </a:lnTo>
                  <a:lnTo>
                    <a:pt x="79516" y="181386"/>
                  </a:lnTo>
                  <a:lnTo>
                    <a:pt x="106665" y="164950"/>
                  </a:lnTo>
                  <a:lnTo>
                    <a:pt x="137145" y="154492"/>
                  </a:lnTo>
                  <a:lnTo>
                    <a:pt x="170179" y="150825"/>
                  </a:lnTo>
                  <a:lnTo>
                    <a:pt x="194563" y="150825"/>
                  </a:lnTo>
                  <a:lnTo>
                    <a:pt x="194563" y="135597"/>
                  </a:lnTo>
                  <a:lnTo>
                    <a:pt x="190169" y="131216"/>
                  </a:lnTo>
                  <a:close/>
                </a:path>
                <a:path w="471804" h="471805">
                  <a:moveTo>
                    <a:pt x="286751" y="246392"/>
                  </a:moveTo>
                  <a:lnTo>
                    <a:pt x="235788" y="246392"/>
                  </a:lnTo>
                  <a:lnTo>
                    <a:pt x="277012" y="263575"/>
                  </a:lnTo>
                  <a:lnTo>
                    <a:pt x="277012" y="301383"/>
                  </a:lnTo>
                  <a:lnTo>
                    <a:pt x="283102" y="346574"/>
                  </a:lnTo>
                  <a:lnTo>
                    <a:pt x="300283" y="387214"/>
                  </a:lnTo>
                  <a:lnTo>
                    <a:pt x="326918" y="421670"/>
                  </a:lnTo>
                  <a:lnTo>
                    <a:pt x="361374" y="448305"/>
                  </a:lnTo>
                  <a:lnTo>
                    <a:pt x="402014" y="465486"/>
                  </a:lnTo>
                  <a:lnTo>
                    <a:pt x="447205" y="471576"/>
                  </a:lnTo>
                  <a:lnTo>
                    <a:pt x="467194" y="471576"/>
                  </a:lnTo>
                  <a:lnTo>
                    <a:pt x="471576" y="467194"/>
                  </a:lnTo>
                  <a:lnTo>
                    <a:pt x="471576" y="451967"/>
                  </a:lnTo>
                  <a:lnTo>
                    <a:pt x="447205" y="451967"/>
                  </a:lnTo>
                  <a:lnTo>
                    <a:pt x="422065" y="449847"/>
                  </a:lnTo>
                  <a:lnTo>
                    <a:pt x="398278" y="443731"/>
                  </a:lnTo>
                  <a:lnTo>
                    <a:pt x="376167" y="433986"/>
                  </a:lnTo>
                  <a:lnTo>
                    <a:pt x="356057" y="420979"/>
                  </a:lnTo>
                  <a:lnTo>
                    <a:pt x="368884" y="408152"/>
                  </a:lnTo>
                  <a:lnTo>
                    <a:pt x="341160" y="408152"/>
                  </a:lnTo>
                  <a:lnTo>
                    <a:pt x="322606" y="385821"/>
                  </a:lnTo>
                  <a:lnTo>
                    <a:pt x="308584" y="360173"/>
                  </a:lnTo>
                  <a:lnTo>
                    <a:pt x="299715" y="331823"/>
                  </a:lnTo>
                  <a:lnTo>
                    <a:pt x="296621" y="301383"/>
                  </a:lnTo>
                  <a:lnTo>
                    <a:pt x="296621" y="271754"/>
                  </a:lnTo>
                  <a:lnTo>
                    <a:pt x="351853" y="271754"/>
                  </a:lnTo>
                  <a:lnTo>
                    <a:pt x="358036" y="265887"/>
                  </a:lnTo>
                  <a:lnTo>
                    <a:pt x="358993" y="262343"/>
                  </a:lnTo>
                  <a:lnTo>
                    <a:pt x="325031" y="262343"/>
                  </a:lnTo>
                  <a:lnTo>
                    <a:pt x="286751" y="246392"/>
                  </a:lnTo>
                  <a:close/>
                </a:path>
                <a:path w="471804" h="471805">
                  <a:moveTo>
                    <a:pt x="113664" y="398678"/>
                  </a:moveTo>
                  <a:lnTo>
                    <a:pt x="85928" y="398678"/>
                  </a:lnTo>
                  <a:lnTo>
                    <a:pt x="111353" y="424091"/>
                  </a:lnTo>
                  <a:lnTo>
                    <a:pt x="91942" y="435824"/>
                  </a:lnTo>
                  <a:lnTo>
                    <a:pt x="70792" y="444587"/>
                  </a:lnTo>
                  <a:lnTo>
                    <a:pt x="48181" y="450071"/>
                  </a:lnTo>
                  <a:lnTo>
                    <a:pt x="24383" y="451967"/>
                  </a:lnTo>
                  <a:lnTo>
                    <a:pt x="101544" y="451967"/>
                  </a:lnTo>
                  <a:lnTo>
                    <a:pt x="110205" y="448305"/>
                  </a:lnTo>
                  <a:lnTo>
                    <a:pt x="144659" y="421670"/>
                  </a:lnTo>
                  <a:lnTo>
                    <a:pt x="152428" y="411619"/>
                  </a:lnTo>
                  <a:lnTo>
                    <a:pt x="126606" y="411619"/>
                  </a:lnTo>
                  <a:lnTo>
                    <a:pt x="113664" y="398678"/>
                  </a:lnTo>
                  <a:close/>
                </a:path>
                <a:path w="471804" h="471805">
                  <a:moveTo>
                    <a:pt x="447432" y="214426"/>
                  </a:moveTo>
                  <a:lnTo>
                    <a:pt x="424103" y="214426"/>
                  </a:lnTo>
                  <a:lnTo>
                    <a:pt x="435829" y="233830"/>
                  </a:lnTo>
                  <a:lnTo>
                    <a:pt x="444588" y="254976"/>
                  </a:lnTo>
                  <a:lnTo>
                    <a:pt x="450071" y="277586"/>
                  </a:lnTo>
                  <a:lnTo>
                    <a:pt x="451967" y="301383"/>
                  </a:lnTo>
                  <a:lnTo>
                    <a:pt x="451967" y="451967"/>
                  </a:lnTo>
                  <a:lnTo>
                    <a:pt x="471576" y="451967"/>
                  </a:lnTo>
                  <a:lnTo>
                    <a:pt x="471576" y="301383"/>
                  </a:lnTo>
                  <a:lnTo>
                    <a:pt x="465488" y="256199"/>
                  </a:lnTo>
                  <a:lnTo>
                    <a:pt x="448312" y="215565"/>
                  </a:lnTo>
                  <a:lnTo>
                    <a:pt x="447432" y="214426"/>
                  </a:lnTo>
                  <a:close/>
                </a:path>
                <a:path w="471804" h="471805">
                  <a:moveTo>
                    <a:pt x="75069" y="330911"/>
                  </a:moveTo>
                  <a:lnTo>
                    <a:pt x="61201" y="344779"/>
                  </a:lnTo>
                  <a:lnTo>
                    <a:pt x="80175" y="363753"/>
                  </a:lnTo>
                  <a:lnTo>
                    <a:pt x="80175" y="379069"/>
                  </a:lnTo>
                  <a:lnTo>
                    <a:pt x="58229" y="379069"/>
                  </a:lnTo>
                  <a:lnTo>
                    <a:pt x="55752" y="380098"/>
                  </a:lnTo>
                  <a:lnTo>
                    <a:pt x="32042" y="403809"/>
                  </a:lnTo>
                  <a:lnTo>
                    <a:pt x="45897" y="417664"/>
                  </a:lnTo>
                  <a:lnTo>
                    <a:pt x="64896" y="398678"/>
                  </a:lnTo>
                  <a:lnTo>
                    <a:pt x="113664" y="398678"/>
                  </a:lnTo>
                  <a:lnTo>
                    <a:pt x="99796" y="384810"/>
                  </a:lnTo>
                  <a:lnTo>
                    <a:pt x="99822" y="363753"/>
                  </a:lnTo>
                  <a:lnTo>
                    <a:pt x="117765" y="345833"/>
                  </a:lnTo>
                  <a:lnTo>
                    <a:pt x="89992" y="345833"/>
                  </a:lnTo>
                  <a:lnTo>
                    <a:pt x="75069" y="330911"/>
                  </a:lnTo>
                  <a:close/>
                </a:path>
                <a:path w="471804" h="471805">
                  <a:moveTo>
                    <a:pt x="427119" y="398678"/>
                  </a:moveTo>
                  <a:lnTo>
                    <a:pt x="399402" y="398678"/>
                  </a:lnTo>
                  <a:lnTo>
                    <a:pt x="418376" y="417664"/>
                  </a:lnTo>
                  <a:lnTo>
                    <a:pt x="432244" y="403809"/>
                  </a:lnTo>
                  <a:lnTo>
                    <a:pt x="427119" y="398678"/>
                  </a:lnTo>
                  <a:close/>
                </a:path>
                <a:path w="471804" h="471805">
                  <a:moveTo>
                    <a:pt x="194563" y="271754"/>
                  </a:moveTo>
                  <a:lnTo>
                    <a:pt x="174955" y="271754"/>
                  </a:lnTo>
                  <a:lnTo>
                    <a:pt x="174955" y="301383"/>
                  </a:lnTo>
                  <a:lnTo>
                    <a:pt x="171570" y="333111"/>
                  </a:lnTo>
                  <a:lnTo>
                    <a:pt x="161901" y="362516"/>
                  </a:lnTo>
                  <a:lnTo>
                    <a:pt x="146671" y="388914"/>
                  </a:lnTo>
                  <a:lnTo>
                    <a:pt x="126606" y="411619"/>
                  </a:lnTo>
                  <a:lnTo>
                    <a:pt x="152428" y="411619"/>
                  </a:lnTo>
                  <a:lnTo>
                    <a:pt x="171293" y="387214"/>
                  </a:lnTo>
                  <a:lnTo>
                    <a:pt x="188473" y="346574"/>
                  </a:lnTo>
                  <a:lnTo>
                    <a:pt x="194563" y="301383"/>
                  </a:lnTo>
                  <a:lnTo>
                    <a:pt x="194563" y="271754"/>
                  </a:lnTo>
                  <a:close/>
                </a:path>
                <a:path w="471804" h="471805">
                  <a:moveTo>
                    <a:pt x="359359" y="330911"/>
                  </a:moveTo>
                  <a:lnTo>
                    <a:pt x="345490" y="344779"/>
                  </a:lnTo>
                  <a:lnTo>
                    <a:pt x="364477" y="363753"/>
                  </a:lnTo>
                  <a:lnTo>
                    <a:pt x="364489" y="384810"/>
                  </a:lnTo>
                  <a:lnTo>
                    <a:pt x="341160" y="408152"/>
                  </a:lnTo>
                  <a:lnTo>
                    <a:pt x="368884" y="408152"/>
                  </a:lnTo>
                  <a:lnTo>
                    <a:pt x="378358" y="398678"/>
                  </a:lnTo>
                  <a:lnTo>
                    <a:pt x="427119" y="398678"/>
                  </a:lnTo>
                  <a:lnTo>
                    <a:pt x="408558" y="380098"/>
                  </a:lnTo>
                  <a:lnTo>
                    <a:pt x="406069" y="379069"/>
                  </a:lnTo>
                  <a:lnTo>
                    <a:pt x="384098" y="379069"/>
                  </a:lnTo>
                  <a:lnTo>
                    <a:pt x="384111" y="363753"/>
                  </a:lnTo>
                  <a:lnTo>
                    <a:pt x="402030" y="345846"/>
                  </a:lnTo>
                  <a:lnTo>
                    <a:pt x="374281" y="345833"/>
                  </a:lnTo>
                  <a:lnTo>
                    <a:pt x="359359" y="330911"/>
                  </a:lnTo>
                  <a:close/>
                </a:path>
                <a:path w="471804" h="471805">
                  <a:moveTo>
                    <a:pt x="389229" y="330911"/>
                  </a:moveTo>
                  <a:lnTo>
                    <a:pt x="374294" y="345846"/>
                  </a:lnTo>
                  <a:lnTo>
                    <a:pt x="402043" y="345833"/>
                  </a:lnTo>
                  <a:lnTo>
                    <a:pt x="403097" y="344779"/>
                  </a:lnTo>
                  <a:lnTo>
                    <a:pt x="389229" y="330911"/>
                  </a:lnTo>
                  <a:close/>
                </a:path>
                <a:path w="471804" h="471805">
                  <a:moveTo>
                    <a:pt x="104940" y="330898"/>
                  </a:moveTo>
                  <a:lnTo>
                    <a:pt x="89992" y="345833"/>
                  </a:lnTo>
                  <a:lnTo>
                    <a:pt x="117765" y="345833"/>
                  </a:lnTo>
                  <a:lnTo>
                    <a:pt x="118808" y="344792"/>
                  </a:lnTo>
                  <a:lnTo>
                    <a:pt x="104940" y="330898"/>
                  </a:lnTo>
                  <a:close/>
                </a:path>
                <a:path w="471804" h="471805">
                  <a:moveTo>
                    <a:pt x="91764" y="218719"/>
                  </a:moveTo>
                  <a:lnTo>
                    <a:pt x="44475" y="218719"/>
                  </a:lnTo>
                  <a:lnTo>
                    <a:pt x="58318" y="232549"/>
                  </a:lnTo>
                  <a:lnTo>
                    <a:pt x="58318" y="267550"/>
                  </a:lnTo>
                  <a:lnTo>
                    <a:pt x="59347" y="270040"/>
                  </a:lnTo>
                  <a:lnTo>
                    <a:pt x="86715" y="297395"/>
                  </a:lnTo>
                  <a:lnTo>
                    <a:pt x="100571" y="283527"/>
                  </a:lnTo>
                  <a:lnTo>
                    <a:pt x="77927" y="260883"/>
                  </a:lnTo>
                  <a:lnTo>
                    <a:pt x="77927" y="232549"/>
                  </a:lnTo>
                  <a:lnTo>
                    <a:pt x="91764" y="218719"/>
                  </a:lnTo>
                  <a:close/>
                </a:path>
                <a:path w="471804" h="471805">
                  <a:moveTo>
                    <a:pt x="373938" y="192405"/>
                  </a:moveTo>
                  <a:lnTo>
                    <a:pt x="360070" y="206273"/>
                  </a:lnTo>
                  <a:lnTo>
                    <a:pt x="386359" y="232549"/>
                  </a:lnTo>
                  <a:lnTo>
                    <a:pt x="386359" y="260883"/>
                  </a:lnTo>
                  <a:lnTo>
                    <a:pt x="363727" y="283527"/>
                  </a:lnTo>
                  <a:lnTo>
                    <a:pt x="377596" y="297395"/>
                  </a:lnTo>
                  <a:lnTo>
                    <a:pt x="404939" y="270040"/>
                  </a:lnTo>
                  <a:lnTo>
                    <a:pt x="405968" y="267550"/>
                  </a:lnTo>
                  <a:lnTo>
                    <a:pt x="405968" y="232549"/>
                  </a:lnTo>
                  <a:lnTo>
                    <a:pt x="423900" y="214630"/>
                  </a:lnTo>
                  <a:lnTo>
                    <a:pt x="396163" y="214630"/>
                  </a:lnTo>
                  <a:lnTo>
                    <a:pt x="373938" y="192405"/>
                  </a:lnTo>
                  <a:close/>
                </a:path>
                <a:path w="471804" h="471805">
                  <a:moveTo>
                    <a:pt x="194563" y="150825"/>
                  </a:moveTo>
                  <a:lnTo>
                    <a:pt x="174955" y="150825"/>
                  </a:lnTo>
                  <a:lnTo>
                    <a:pt x="174955" y="198983"/>
                  </a:lnTo>
                  <a:lnTo>
                    <a:pt x="131190" y="218859"/>
                  </a:lnTo>
                  <a:lnTo>
                    <a:pt x="124102" y="221092"/>
                  </a:lnTo>
                  <a:lnTo>
                    <a:pt x="117001" y="226536"/>
                  </a:lnTo>
                  <a:lnTo>
                    <a:pt x="111534" y="236018"/>
                  </a:lnTo>
                  <a:lnTo>
                    <a:pt x="109346" y="250367"/>
                  </a:lnTo>
                  <a:lnTo>
                    <a:pt x="113540" y="265887"/>
                  </a:lnTo>
                  <a:lnTo>
                    <a:pt x="123775" y="275601"/>
                  </a:lnTo>
                  <a:lnTo>
                    <a:pt x="136537" y="280616"/>
                  </a:lnTo>
                  <a:lnTo>
                    <a:pt x="148310" y="282041"/>
                  </a:lnTo>
                  <a:lnTo>
                    <a:pt x="149618" y="282041"/>
                  </a:lnTo>
                  <a:lnTo>
                    <a:pt x="150901" y="281774"/>
                  </a:lnTo>
                  <a:lnTo>
                    <a:pt x="174955" y="271754"/>
                  </a:lnTo>
                  <a:lnTo>
                    <a:pt x="194563" y="271754"/>
                  </a:lnTo>
                  <a:lnTo>
                    <a:pt x="194563" y="263575"/>
                  </a:lnTo>
                  <a:lnTo>
                    <a:pt x="197519" y="262343"/>
                  </a:lnTo>
                  <a:lnTo>
                    <a:pt x="146557" y="262343"/>
                  </a:lnTo>
                  <a:lnTo>
                    <a:pt x="141731" y="261975"/>
                  </a:lnTo>
                  <a:lnTo>
                    <a:pt x="129042" y="260121"/>
                  </a:lnTo>
                  <a:lnTo>
                    <a:pt x="128955" y="241846"/>
                  </a:lnTo>
                  <a:lnTo>
                    <a:pt x="131635" y="238531"/>
                  </a:lnTo>
                  <a:lnTo>
                    <a:pt x="133718" y="238290"/>
                  </a:lnTo>
                  <a:lnTo>
                    <a:pt x="135175" y="238277"/>
                  </a:lnTo>
                  <a:lnTo>
                    <a:pt x="136499" y="237998"/>
                  </a:lnTo>
                  <a:lnTo>
                    <a:pt x="221487" y="199390"/>
                  </a:lnTo>
                  <a:lnTo>
                    <a:pt x="223723" y="195897"/>
                  </a:lnTo>
                  <a:lnTo>
                    <a:pt x="223723" y="190068"/>
                  </a:lnTo>
                  <a:lnTo>
                    <a:pt x="194563" y="190068"/>
                  </a:lnTo>
                  <a:lnTo>
                    <a:pt x="194563" y="150825"/>
                  </a:lnTo>
                  <a:close/>
                </a:path>
                <a:path w="471804" h="471805">
                  <a:moveTo>
                    <a:pt x="351853" y="271754"/>
                  </a:moveTo>
                  <a:lnTo>
                    <a:pt x="296621" y="271754"/>
                  </a:lnTo>
                  <a:lnTo>
                    <a:pt x="320674" y="281774"/>
                  </a:lnTo>
                  <a:lnTo>
                    <a:pt x="321957" y="282041"/>
                  </a:lnTo>
                  <a:lnTo>
                    <a:pt x="323265" y="282041"/>
                  </a:lnTo>
                  <a:lnTo>
                    <a:pt x="335038" y="280616"/>
                  </a:lnTo>
                  <a:lnTo>
                    <a:pt x="347800" y="275601"/>
                  </a:lnTo>
                  <a:lnTo>
                    <a:pt x="351853" y="271754"/>
                  </a:lnTo>
                  <a:close/>
                </a:path>
                <a:path w="471804" h="471805">
                  <a:moveTo>
                    <a:pt x="237070" y="225971"/>
                  </a:moveTo>
                  <a:lnTo>
                    <a:pt x="234505" y="225971"/>
                  </a:lnTo>
                  <a:lnTo>
                    <a:pt x="233222" y="226225"/>
                  </a:lnTo>
                  <a:lnTo>
                    <a:pt x="146557" y="262343"/>
                  </a:lnTo>
                  <a:lnTo>
                    <a:pt x="197519" y="262343"/>
                  </a:lnTo>
                  <a:lnTo>
                    <a:pt x="235788" y="246392"/>
                  </a:lnTo>
                  <a:lnTo>
                    <a:pt x="286751" y="246392"/>
                  </a:lnTo>
                  <a:lnTo>
                    <a:pt x="238353" y="226225"/>
                  </a:lnTo>
                  <a:lnTo>
                    <a:pt x="237070" y="225971"/>
                  </a:lnTo>
                  <a:close/>
                </a:path>
                <a:path w="471804" h="471805">
                  <a:moveTo>
                    <a:pt x="267461" y="150825"/>
                  </a:moveTo>
                  <a:lnTo>
                    <a:pt x="247853" y="150825"/>
                  </a:lnTo>
                  <a:lnTo>
                    <a:pt x="247853" y="195897"/>
                  </a:lnTo>
                  <a:lnTo>
                    <a:pt x="250088" y="199390"/>
                  </a:lnTo>
                  <a:lnTo>
                    <a:pt x="335076" y="237998"/>
                  </a:lnTo>
                  <a:lnTo>
                    <a:pt x="336041" y="238277"/>
                  </a:lnTo>
                  <a:lnTo>
                    <a:pt x="337564" y="238290"/>
                  </a:lnTo>
                  <a:lnTo>
                    <a:pt x="339940" y="238531"/>
                  </a:lnTo>
                  <a:lnTo>
                    <a:pt x="342620" y="241846"/>
                  </a:lnTo>
                  <a:lnTo>
                    <a:pt x="342620" y="260121"/>
                  </a:lnTo>
                  <a:lnTo>
                    <a:pt x="329818" y="261988"/>
                  </a:lnTo>
                  <a:lnTo>
                    <a:pt x="325031" y="262343"/>
                  </a:lnTo>
                  <a:lnTo>
                    <a:pt x="358993" y="262343"/>
                  </a:lnTo>
                  <a:lnTo>
                    <a:pt x="362229" y="250367"/>
                  </a:lnTo>
                  <a:lnTo>
                    <a:pt x="360041" y="236018"/>
                  </a:lnTo>
                  <a:lnTo>
                    <a:pt x="354574" y="226536"/>
                  </a:lnTo>
                  <a:lnTo>
                    <a:pt x="347473" y="221092"/>
                  </a:lnTo>
                  <a:lnTo>
                    <a:pt x="340385" y="218859"/>
                  </a:lnTo>
                  <a:lnTo>
                    <a:pt x="296621" y="198983"/>
                  </a:lnTo>
                  <a:lnTo>
                    <a:pt x="296621" y="190068"/>
                  </a:lnTo>
                  <a:lnTo>
                    <a:pt x="277012" y="190068"/>
                  </a:lnTo>
                  <a:lnTo>
                    <a:pt x="267461" y="185737"/>
                  </a:lnTo>
                  <a:lnTo>
                    <a:pt x="267461" y="150825"/>
                  </a:lnTo>
                  <a:close/>
                </a:path>
                <a:path w="471804" h="471805">
                  <a:moveTo>
                    <a:pt x="90347" y="192405"/>
                  </a:moveTo>
                  <a:lnTo>
                    <a:pt x="68122" y="214630"/>
                  </a:lnTo>
                  <a:lnTo>
                    <a:pt x="95855" y="214630"/>
                  </a:lnTo>
                  <a:lnTo>
                    <a:pt x="104216" y="206273"/>
                  </a:lnTo>
                  <a:lnTo>
                    <a:pt x="90347" y="192405"/>
                  </a:lnTo>
                  <a:close/>
                </a:path>
                <a:path w="471804" h="471805">
                  <a:moveTo>
                    <a:pt x="378579" y="150825"/>
                  </a:moveTo>
                  <a:lnTo>
                    <a:pt x="301409" y="150825"/>
                  </a:lnTo>
                  <a:lnTo>
                    <a:pt x="333135" y="154209"/>
                  </a:lnTo>
                  <a:lnTo>
                    <a:pt x="362535" y="163877"/>
                  </a:lnTo>
                  <a:lnTo>
                    <a:pt x="388928" y="179103"/>
                  </a:lnTo>
                  <a:lnTo>
                    <a:pt x="411632" y="199161"/>
                  </a:lnTo>
                  <a:lnTo>
                    <a:pt x="396163" y="214630"/>
                  </a:lnTo>
                  <a:lnTo>
                    <a:pt x="423900" y="214630"/>
                  </a:lnTo>
                  <a:lnTo>
                    <a:pt x="424103" y="214426"/>
                  </a:lnTo>
                  <a:lnTo>
                    <a:pt x="447432" y="214426"/>
                  </a:lnTo>
                  <a:lnTo>
                    <a:pt x="421682" y="181114"/>
                  </a:lnTo>
                  <a:lnTo>
                    <a:pt x="387233" y="154483"/>
                  </a:lnTo>
                  <a:lnTo>
                    <a:pt x="378579" y="150825"/>
                  </a:lnTo>
                  <a:close/>
                </a:path>
                <a:path w="471804" h="471805">
                  <a:moveTo>
                    <a:pt x="263080" y="0"/>
                  </a:moveTo>
                  <a:lnTo>
                    <a:pt x="208495" y="0"/>
                  </a:lnTo>
                  <a:lnTo>
                    <a:pt x="204114" y="4394"/>
                  </a:lnTo>
                  <a:lnTo>
                    <a:pt x="204114" y="185737"/>
                  </a:lnTo>
                  <a:lnTo>
                    <a:pt x="194563" y="190068"/>
                  </a:lnTo>
                  <a:lnTo>
                    <a:pt x="223723" y="190068"/>
                  </a:lnTo>
                  <a:lnTo>
                    <a:pt x="223723" y="150825"/>
                  </a:lnTo>
                  <a:lnTo>
                    <a:pt x="267461" y="150825"/>
                  </a:lnTo>
                  <a:lnTo>
                    <a:pt x="267461" y="131216"/>
                  </a:lnTo>
                  <a:lnTo>
                    <a:pt x="223723" y="131216"/>
                  </a:lnTo>
                  <a:lnTo>
                    <a:pt x="223723" y="77927"/>
                  </a:lnTo>
                  <a:lnTo>
                    <a:pt x="267461" y="77927"/>
                  </a:lnTo>
                  <a:lnTo>
                    <a:pt x="267461" y="58318"/>
                  </a:lnTo>
                  <a:lnTo>
                    <a:pt x="223723" y="58318"/>
                  </a:lnTo>
                  <a:lnTo>
                    <a:pt x="223723" y="19621"/>
                  </a:lnTo>
                  <a:lnTo>
                    <a:pt x="267461" y="19621"/>
                  </a:lnTo>
                  <a:lnTo>
                    <a:pt x="267461" y="4394"/>
                  </a:lnTo>
                  <a:lnTo>
                    <a:pt x="263080" y="0"/>
                  </a:lnTo>
                  <a:close/>
                </a:path>
                <a:path w="471804" h="471805">
                  <a:moveTo>
                    <a:pt x="301409" y="131216"/>
                  </a:moveTo>
                  <a:lnTo>
                    <a:pt x="281406" y="131216"/>
                  </a:lnTo>
                  <a:lnTo>
                    <a:pt x="277012" y="135597"/>
                  </a:lnTo>
                  <a:lnTo>
                    <a:pt x="277012" y="190068"/>
                  </a:lnTo>
                  <a:lnTo>
                    <a:pt x="296621" y="190068"/>
                  </a:lnTo>
                  <a:lnTo>
                    <a:pt x="296621" y="150825"/>
                  </a:lnTo>
                  <a:lnTo>
                    <a:pt x="378579" y="150825"/>
                  </a:lnTo>
                  <a:lnTo>
                    <a:pt x="346597" y="137305"/>
                  </a:lnTo>
                  <a:lnTo>
                    <a:pt x="301409" y="131216"/>
                  </a:lnTo>
                  <a:close/>
                </a:path>
                <a:path w="471804" h="471805">
                  <a:moveTo>
                    <a:pt x="267461" y="77927"/>
                  </a:moveTo>
                  <a:lnTo>
                    <a:pt x="247853" y="77927"/>
                  </a:lnTo>
                  <a:lnTo>
                    <a:pt x="247853" y="131216"/>
                  </a:lnTo>
                  <a:lnTo>
                    <a:pt x="267461" y="131216"/>
                  </a:lnTo>
                  <a:lnTo>
                    <a:pt x="267461" y="77927"/>
                  </a:lnTo>
                  <a:close/>
                </a:path>
                <a:path w="471804" h="471805">
                  <a:moveTo>
                    <a:pt x="267461" y="19621"/>
                  </a:moveTo>
                  <a:lnTo>
                    <a:pt x="247853" y="19621"/>
                  </a:lnTo>
                  <a:lnTo>
                    <a:pt x="247853" y="58318"/>
                  </a:lnTo>
                  <a:lnTo>
                    <a:pt x="267461" y="58318"/>
                  </a:lnTo>
                  <a:lnTo>
                    <a:pt x="267461" y="19621"/>
                  </a:lnTo>
                  <a:close/>
                </a:path>
              </a:pathLst>
            </a:custGeom>
            <a:solidFill>
              <a:srgbClr val="254D9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0" name="object 3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515246" y="1349656"/>
              <a:ext cx="168998" cy="197954"/>
            </a:xfrm>
            <a:prstGeom prst="rect">
              <a:avLst/>
            </a:prstGeom>
          </p:spPr>
        </p:pic>
        <p:sp>
          <p:nvSpPr>
            <p:cNvPr id="31" name="object 31"/>
            <p:cNvSpPr/>
            <p:nvPr/>
          </p:nvSpPr>
          <p:spPr>
            <a:xfrm>
              <a:off x="7025182" y="1290891"/>
              <a:ext cx="812800" cy="464820"/>
            </a:xfrm>
            <a:custGeom>
              <a:avLst/>
              <a:gdLst/>
              <a:ahLst/>
              <a:cxnLst/>
              <a:rect l="l" t="t" r="r" b="b"/>
              <a:pathLst>
                <a:path w="812800" h="464819">
                  <a:moveTo>
                    <a:pt x="465467" y="359410"/>
                  </a:moveTo>
                  <a:lnTo>
                    <a:pt x="450900" y="323850"/>
                  </a:lnTo>
                  <a:lnTo>
                    <a:pt x="445884" y="320713"/>
                  </a:lnTo>
                  <a:lnTo>
                    <a:pt x="445884" y="351790"/>
                  </a:lnTo>
                  <a:lnTo>
                    <a:pt x="445846" y="367030"/>
                  </a:lnTo>
                  <a:lnTo>
                    <a:pt x="442722" y="374650"/>
                  </a:lnTo>
                  <a:lnTo>
                    <a:pt x="436994" y="381000"/>
                  </a:lnTo>
                  <a:lnTo>
                    <a:pt x="431380" y="386080"/>
                  </a:lnTo>
                  <a:lnTo>
                    <a:pt x="423900" y="389890"/>
                  </a:lnTo>
                  <a:lnTo>
                    <a:pt x="407809" y="389890"/>
                  </a:lnTo>
                  <a:lnTo>
                    <a:pt x="400265" y="386080"/>
                  </a:lnTo>
                  <a:lnTo>
                    <a:pt x="390728" y="377190"/>
                  </a:lnTo>
                  <a:lnTo>
                    <a:pt x="384530" y="377190"/>
                  </a:lnTo>
                  <a:lnTo>
                    <a:pt x="378777" y="382270"/>
                  </a:lnTo>
                  <a:lnTo>
                    <a:pt x="377825" y="384810"/>
                  </a:lnTo>
                  <a:lnTo>
                    <a:pt x="377825" y="389890"/>
                  </a:lnTo>
                  <a:lnTo>
                    <a:pt x="378777" y="392430"/>
                  </a:lnTo>
                  <a:lnTo>
                    <a:pt x="386397" y="400050"/>
                  </a:lnTo>
                  <a:lnTo>
                    <a:pt x="389547" y="407670"/>
                  </a:lnTo>
                  <a:lnTo>
                    <a:pt x="389509" y="424180"/>
                  </a:lnTo>
                  <a:lnTo>
                    <a:pt x="386384" y="431800"/>
                  </a:lnTo>
                  <a:lnTo>
                    <a:pt x="380657" y="436880"/>
                  </a:lnTo>
                  <a:lnTo>
                    <a:pt x="375043" y="443230"/>
                  </a:lnTo>
                  <a:lnTo>
                    <a:pt x="367563" y="445770"/>
                  </a:lnTo>
                  <a:lnTo>
                    <a:pt x="359575" y="445770"/>
                  </a:lnTo>
                  <a:lnTo>
                    <a:pt x="329501" y="415290"/>
                  </a:lnTo>
                  <a:lnTo>
                    <a:pt x="331698" y="403860"/>
                  </a:lnTo>
                  <a:lnTo>
                    <a:pt x="338264" y="394970"/>
                  </a:lnTo>
                  <a:lnTo>
                    <a:pt x="342049" y="391160"/>
                  </a:lnTo>
                  <a:lnTo>
                    <a:pt x="342036" y="384810"/>
                  </a:lnTo>
                  <a:lnTo>
                    <a:pt x="333209" y="375920"/>
                  </a:lnTo>
                  <a:lnTo>
                    <a:pt x="316826" y="359410"/>
                  </a:lnTo>
                  <a:lnTo>
                    <a:pt x="316826" y="356870"/>
                  </a:lnTo>
                  <a:lnTo>
                    <a:pt x="316826" y="328930"/>
                  </a:lnTo>
                  <a:lnTo>
                    <a:pt x="355688" y="316230"/>
                  </a:lnTo>
                  <a:lnTo>
                    <a:pt x="356463" y="314960"/>
                  </a:lnTo>
                  <a:lnTo>
                    <a:pt x="357276" y="314960"/>
                  </a:lnTo>
                  <a:lnTo>
                    <a:pt x="384530" y="341630"/>
                  </a:lnTo>
                  <a:lnTo>
                    <a:pt x="390728" y="341630"/>
                  </a:lnTo>
                  <a:lnTo>
                    <a:pt x="394525" y="337820"/>
                  </a:lnTo>
                  <a:lnTo>
                    <a:pt x="404495" y="331470"/>
                  </a:lnTo>
                  <a:lnTo>
                    <a:pt x="415823" y="328930"/>
                  </a:lnTo>
                  <a:lnTo>
                    <a:pt x="427126" y="331470"/>
                  </a:lnTo>
                  <a:lnTo>
                    <a:pt x="437032" y="337820"/>
                  </a:lnTo>
                  <a:lnTo>
                    <a:pt x="442734" y="344170"/>
                  </a:lnTo>
                  <a:lnTo>
                    <a:pt x="445884" y="351790"/>
                  </a:lnTo>
                  <a:lnTo>
                    <a:pt x="445884" y="320713"/>
                  </a:lnTo>
                  <a:lnTo>
                    <a:pt x="440766" y="317500"/>
                  </a:lnTo>
                  <a:lnTo>
                    <a:pt x="436702" y="314960"/>
                  </a:lnTo>
                  <a:lnTo>
                    <a:pt x="420522" y="309880"/>
                  </a:lnTo>
                  <a:lnTo>
                    <a:pt x="403885" y="311150"/>
                  </a:lnTo>
                  <a:lnTo>
                    <a:pt x="388340" y="317500"/>
                  </a:lnTo>
                  <a:lnTo>
                    <a:pt x="385737" y="314960"/>
                  </a:lnTo>
                  <a:lnTo>
                    <a:pt x="344043" y="274320"/>
                  </a:lnTo>
                  <a:lnTo>
                    <a:pt x="339674" y="266700"/>
                  </a:lnTo>
                  <a:lnTo>
                    <a:pt x="349097" y="251460"/>
                  </a:lnTo>
                  <a:lnTo>
                    <a:pt x="355904" y="236220"/>
                  </a:lnTo>
                  <a:lnTo>
                    <a:pt x="360045" y="219710"/>
                  </a:lnTo>
                  <a:lnTo>
                    <a:pt x="361429" y="203200"/>
                  </a:lnTo>
                  <a:lnTo>
                    <a:pt x="361188" y="196850"/>
                  </a:lnTo>
                  <a:lnTo>
                    <a:pt x="360489" y="190500"/>
                  </a:lnTo>
                  <a:lnTo>
                    <a:pt x="359384" y="184150"/>
                  </a:lnTo>
                  <a:lnTo>
                    <a:pt x="357949" y="177800"/>
                  </a:lnTo>
                  <a:lnTo>
                    <a:pt x="378193" y="157480"/>
                  </a:lnTo>
                  <a:lnTo>
                    <a:pt x="388315" y="147320"/>
                  </a:lnTo>
                  <a:lnTo>
                    <a:pt x="403872" y="153670"/>
                  </a:lnTo>
                  <a:lnTo>
                    <a:pt x="420509" y="154940"/>
                  </a:lnTo>
                  <a:lnTo>
                    <a:pt x="436689" y="151130"/>
                  </a:lnTo>
                  <a:lnTo>
                    <a:pt x="442010" y="147320"/>
                  </a:lnTo>
                  <a:lnTo>
                    <a:pt x="450875" y="140970"/>
                  </a:lnTo>
                  <a:lnTo>
                    <a:pt x="455053" y="135890"/>
                  </a:lnTo>
                  <a:lnTo>
                    <a:pt x="457149" y="133350"/>
                  </a:lnTo>
                  <a:lnTo>
                    <a:pt x="461721" y="124460"/>
                  </a:lnTo>
                  <a:lnTo>
                    <a:pt x="464527" y="115570"/>
                  </a:lnTo>
                  <a:lnTo>
                    <a:pt x="465455" y="105410"/>
                  </a:lnTo>
                  <a:lnTo>
                    <a:pt x="464477" y="96520"/>
                  </a:lnTo>
                  <a:lnTo>
                    <a:pt x="461657" y="86360"/>
                  </a:lnTo>
                  <a:lnTo>
                    <a:pt x="457111" y="78740"/>
                  </a:lnTo>
                  <a:lnTo>
                    <a:pt x="455041" y="76200"/>
                  </a:lnTo>
                  <a:lnTo>
                    <a:pt x="450913" y="71120"/>
                  </a:lnTo>
                  <a:lnTo>
                    <a:pt x="445858" y="66865"/>
                  </a:lnTo>
                  <a:lnTo>
                    <a:pt x="445858" y="114300"/>
                  </a:lnTo>
                  <a:lnTo>
                    <a:pt x="442734" y="121920"/>
                  </a:lnTo>
                  <a:lnTo>
                    <a:pt x="437019" y="127000"/>
                  </a:lnTo>
                  <a:lnTo>
                    <a:pt x="427126" y="133350"/>
                  </a:lnTo>
                  <a:lnTo>
                    <a:pt x="415823" y="135890"/>
                  </a:lnTo>
                  <a:lnTo>
                    <a:pt x="404482" y="133350"/>
                  </a:lnTo>
                  <a:lnTo>
                    <a:pt x="394500" y="127000"/>
                  </a:lnTo>
                  <a:lnTo>
                    <a:pt x="390677" y="123190"/>
                  </a:lnTo>
                  <a:lnTo>
                    <a:pt x="384505" y="123190"/>
                  </a:lnTo>
                  <a:lnTo>
                    <a:pt x="380669" y="127000"/>
                  </a:lnTo>
                  <a:lnTo>
                    <a:pt x="350342" y="157480"/>
                  </a:lnTo>
                  <a:lnTo>
                    <a:pt x="342874" y="144780"/>
                  </a:lnTo>
                  <a:lnTo>
                    <a:pt x="341820" y="143484"/>
                  </a:lnTo>
                  <a:lnTo>
                    <a:pt x="341820" y="203200"/>
                  </a:lnTo>
                  <a:lnTo>
                    <a:pt x="340448" y="218440"/>
                  </a:lnTo>
                  <a:lnTo>
                    <a:pt x="336372" y="232410"/>
                  </a:lnTo>
                  <a:lnTo>
                    <a:pt x="329666" y="246380"/>
                  </a:lnTo>
                  <a:lnTo>
                    <a:pt x="320395" y="259080"/>
                  </a:lnTo>
                  <a:lnTo>
                    <a:pt x="317715" y="261620"/>
                  </a:lnTo>
                  <a:lnTo>
                    <a:pt x="317296" y="266700"/>
                  </a:lnTo>
                  <a:lnTo>
                    <a:pt x="337210" y="300990"/>
                  </a:lnTo>
                  <a:lnTo>
                    <a:pt x="299923" y="313690"/>
                  </a:lnTo>
                  <a:lnTo>
                    <a:pt x="297218" y="317500"/>
                  </a:lnTo>
                  <a:lnTo>
                    <a:pt x="297218" y="356870"/>
                  </a:lnTo>
                  <a:lnTo>
                    <a:pt x="272249" y="356870"/>
                  </a:lnTo>
                  <a:lnTo>
                    <a:pt x="272249" y="307340"/>
                  </a:lnTo>
                  <a:lnTo>
                    <a:pt x="252641" y="307340"/>
                  </a:lnTo>
                  <a:lnTo>
                    <a:pt x="252641" y="356870"/>
                  </a:lnTo>
                  <a:lnTo>
                    <a:pt x="212813" y="356870"/>
                  </a:lnTo>
                  <a:lnTo>
                    <a:pt x="212813" y="307340"/>
                  </a:lnTo>
                  <a:lnTo>
                    <a:pt x="193205" y="307340"/>
                  </a:lnTo>
                  <a:lnTo>
                    <a:pt x="193205" y="356870"/>
                  </a:lnTo>
                  <a:lnTo>
                    <a:pt x="168211" y="356870"/>
                  </a:lnTo>
                  <a:lnTo>
                    <a:pt x="168211" y="317500"/>
                  </a:lnTo>
                  <a:lnTo>
                    <a:pt x="166408" y="314960"/>
                  </a:lnTo>
                  <a:lnTo>
                    <a:pt x="165506" y="313690"/>
                  </a:lnTo>
                  <a:lnTo>
                    <a:pt x="148602" y="307936"/>
                  </a:lnTo>
                  <a:lnTo>
                    <a:pt x="148602" y="328930"/>
                  </a:lnTo>
                  <a:lnTo>
                    <a:pt x="148602" y="359410"/>
                  </a:lnTo>
                  <a:lnTo>
                    <a:pt x="127228" y="381000"/>
                  </a:lnTo>
                  <a:lnTo>
                    <a:pt x="123418" y="384810"/>
                  </a:lnTo>
                  <a:lnTo>
                    <a:pt x="123405" y="391160"/>
                  </a:lnTo>
                  <a:lnTo>
                    <a:pt x="127215" y="394970"/>
                  </a:lnTo>
                  <a:lnTo>
                    <a:pt x="133794" y="403860"/>
                  </a:lnTo>
                  <a:lnTo>
                    <a:pt x="135978" y="415290"/>
                  </a:lnTo>
                  <a:lnTo>
                    <a:pt x="133794" y="426720"/>
                  </a:lnTo>
                  <a:lnTo>
                    <a:pt x="127228" y="436880"/>
                  </a:lnTo>
                  <a:lnTo>
                    <a:pt x="121526" y="443230"/>
                  </a:lnTo>
                  <a:lnTo>
                    <a:pt x="113982" y="445770"/>
                  </a:lnTo>
                  <a:lnTo>
                    <a:pt x="97891" y="445770"/>
                  </a:lnTo>
                  <a:lnTo>
                    <a:pt x="90424" y="443230"/>
                  </a:lnTo>
                  <a:lnTo>
                    <a:pt x="84759" y="436880"/>
                  </a:lnTo>
                  <a:lnTo>
                    <a:pt x="79095" y="431800"/>
                  </a:lnTo>
                  <a:lnTo>
                    <a:pt x="75971" y="424180"/>
                  </a:lnTo>
                  <a:lnTo>
                    <a:pt x="75933" y="407670"/>
                  </a:lnTo>
                  <a:lnTo>
                    <a:pt x="79070" y="400050"/>
                  </a:lnTo>
                  <a:lnTo>
                    <a:pt x="86715" y="392430"/>
                  </a:lnTo>
                  <a:lnTo>
                    <a:pt x="87668" y="389890"/>
                  </a:lnTo>
                  <a:lnTo>
                    <a:pt x="87668" y="384810"/>
                  </a:lnTo>
                  <a:lnTo>
                    <a:pt x="86715" y="382270"/>
                  </a:lnTo>
                  <a:lnTo>
                    <a:pt x="80962" y="377190"/>
                  </a:lnTo>
                  <a:lnTo>
                    <a:pt x="74764" y="377190"/>
                  </a:lnTo>
                  <a:lnTo>
                    <a:pt x="65227" y="386080"/>
                  </a:lnTo>
                  <a:lnTo>
                    <a:pt x="57658" y="389890"/>
                  </a:lnTo>
                  <a:lnTo>
                    <a:pt x="41554" y="389890"/>
                  </a:lnTo>
                  <a:lnTo>
                    <a:pt x="34074" y="386080"/>
                  </a:lnTo>
                  <a:lnTo>
                    <a:pt x="28422" y="381000"/>
                  </a:lnTo>
                  <a:lnTo>
                    <a:pt x="22758" y="374650"/>
                  </a:lnTo>
                  <a:lnTo>
                    <a:pt x="19634" y="367030"/>
                  </a:lnTo>
                  <a:lnTo>
                    <a:pt x="19596" y="351790"/>
                  </a:lnTo>
                  <a:lnTo>
                    <a:pt x="22733" y="344170"/>
                  </a:lnTo>
                  <a:lnTo>
                    <a:pt x="28460" y="337820"/>
                  </a:lnTo>
                  <a:lnTo>
                    <a:pt x="38379" y="331470"/>
                  </a:lnTo>
                  <a:lnTo>
                    <a:pt x="49682" y="328930"/>
                  </a:lnTo>
                  <a:lnTo>
                    <a:pt x="60998" y="331470"/>
                  </a:lnTo>
                  <a:lnTo>
                    <a:pt x="70967" y="337820"/>
                  </a:lnTo>
                  <a:lnTo>
                    <a:pt x="74841" y="341630"/>
                  </a:lnTo>
                  <a:lnTo>
                    <a:pt x="81000" y="341630"/>
                  </a:lnTo>
                  <a:lnTo>
                    <a:pt x="84797" y="337820"/>
                  </a:lnTo>
                  <a:lnTo>
                    <a:pt x="93903" y="328930"/>
                  </a:lnTo>
                  <a:lnTo>
                    <a:pt x="105600" y="317500"/>
                  </a:lnTo>
                  <a:lnTo>
                    <a:pt x="108204" y="314960"/>
                  </a:lnTo>
                  <a:lnTo>
                    <a:pt x="109004" y="314960"/>
                  </a:lnTo>
                  <a:lnTo>
                    <a:pt x="109778" y="316230"/>
                  </a:lnTo>
                  <a:lnTo>
                    <a:pt x="148602" y="328930"/>
                  </a:lnTo>
                  <a:lnTo>
                    <a:pt x="148602" y="307936"/>
                  </a:lnTo>
                  <a:lnTo>
                    <a:pt x="128244" y="300990"/>
                  </a:lnTo>
                  <a:lnTo>
                    <a:pt x="148183" y="266700"/>
                  </a:lnTo>
                  <a:lnTo>
                    <a:pt x="147764" y="261620"/>
                  </a:lnTo>
                  <a:lnTo>
                    <a:pt x="145059" y="259080"/>
                  </a:lnTo>
                  <a:lnTo>
                    <a:pt x="135801" y="246380"/>
                  </a:lnTo>
                  <a:lnTo>
                    <a:pt x="129095" y="232410"/>
                  </a:lnTo>
                  <a:lnTo>
                    <a:pt x="125018" y="218440"/>
                  </a:lnTo>
                  <a:lnTo>
                    <a:pt x="123634" y="203200"/>
                  </a:lnTo>
                  <a:lnTo>
                    <a:pt x="123888" y="196850"/>
                  </a:lnTo>
                  <a:lnTo>
                    <a:pt x="137464" y="157480"/>
                  </a:lnTo>
                  <a:lnTo>
                    <a:pt x="145376" y="146050"/>
                  </a:lnTo>
                  <a:lnTo>
                    <a:pt x="158953" y="133350"/>
                  </a:lnTo>
                  <a:lnTo>
                    <a:pt x="175260" y="123190"/>
                  </a:lnTo>
                  <a:lnTo>
                    <a:pt x="202831" y="113030"/>
                  </a:lnTo>
                  <a:lnTo>
                    <a:pt x="232727" y="109220"/>
                  </a:lnTo>
                  <a:lnTo>
                    <a:pt x="262636" y="113030"/>
                  </a:lnTo>
                  <a:lnTo>
                    <a:pt x="306501" y="133350"/>
                  </a:lnTo>
                  <a:lnTo>
                    <a:pt x="337820" y="177800"/>
                  </a:lnTo>
                  <a:lnTo>
                    <a:pt x="341820" y="203200"/>
                  </a:lnTo>
                  <a:lnTo>
                    <a:pt x="341820" y="143484"/>
                  </a:lnTo>
                  <a:lnTo>
                    <a:pt x="333641" y="133350"/>
                  </a:lnTo>
                  <a:lnTo>
                    <a:pt x="322745" y="121920"/>
                  </a:lnTo>
                  <a:lnTo>
                    <a:pt x="310286" y="113030"/>
                  </a:lnTo>
                  <a:lnTo>
                    <a:pt x="314096" y="109220"/>
                  </a:lnTo>
                  <a:lnTo>
                    <a:pt x="320433" y="102870"/>
                  </a:lnTo>
                  <a:lnTo>
                    <a:pt x="342011" y="81280"/>
                  </a:lnTo>
                  <a:lnTo>
                    <a:pt x="342036" y="74930"/>
                  </a:lnTo>
                  <a:lnTo>
                    <a:pt x="338239" y="71120"/>
                  </a:lnTo>
                  <a:lnTo>
                    <a:pt x="331673" y="60960"/>
                  </a:lnTo>
                  <a:lnTo>
                    <a:pt x="329476" y="49530"/>
                  </a:lnTo>
                  <a:lnTo>
                    <a:pt x="331647" y="38100"/>
                  </a:lnTo>
                  <a:lnTo>
                    <a:pt x="338201" y="27940"/>
                  </a:lnTo>
                  <a:lnTo>
                    <a:pt x="343928" y="22860"/>
                  </a:lnTo>
                  <a:lnTo>
                    <a:pt x="351243" y="19050"/>
                  </a:lnTo>
                  <a:lnTo>
                    <a:pt x="367563" y="19050"/>
                  </a:lnTo>
                  <a:lnTo>
                    <a:pt x="389521" y="57150"/>
                  </a:lnTo>
                  <a:lnTo>
                    <a:pt x="386397" y="64770"/>
                  </a:lnTo>
                  <a:lnTo>
                    <a:pt x="378764" y="72390"/>
                  </a:lnTo>
                  <a:lnTo>
                    <a:pt x="377799" y="74930"/>
                  </a:lnTo>
                  <a:lnTo>
                    <a:pt x="377799" y="80010"/>
                  </a:lnTo>
                  <a:lnTo>
                    <a:pt x="378764" y="82550"/>
                  </a:lnTo>
                  <a:lnTo>
                    <a:pt x="384505" y="88900"/>
                  </a:lnTo>
                  <a:lnTo>
                    <a:pt x="390715" y="88900"/>
                  </a:lnTo>
                  <a:lnTo>
                    <a:pt x="400240" y="78740"/>
                  </a:lnTo>
                  <a:lnTo>
                    <a:pt x="407797" y="76200"/>
                  </a:lnTo>
                  <a:lnTo>
                    <a:pt x="423900" y="76200"/>
                  </a:lnTo>
                  <a:lnTo>
                    <a:pt x="431380" y="78740"/>
                  </a:lnTo>
                  <a:lnTo>
                    <a:pt x="437057" y="85090"/>
                  </a:lnTo>
                  <a:lnTo>
                    <a:pt x="442696" y="90170"/>
                  </a:lnTo>
                  <a:lnTo>
                    <a:pt x="445820" y="97790"/>
                  </a:lnTo>
                  <a:lnTo>
                    <a:pt x="445858" y="114300"/>
                  </a:lnTo>
                  <a:lnTo>
                    <a:pt x="445858" y="66865"/>
                  </a:lnTo>
                  <a:lnTo>
                    <a:pt x="443382" y="64770"/>
                  </a:lnTo>
                  <a:lnTo>
                    <a:pt x="434911" y="59690"/>
                  </a:lnTo>
                  <a:lnTo>
                    <a:pt x="425691" y="57150"/>
                  </a:lnTo>
                  <a:lnTo>
                    <a:pt x="415950" y="55880"/>
                  </a:lnTo>
                  <a:lnTo>
                    <a:pt x="411010" y="55880"/>
                  </a:lnTo>
                  <a:lnTo>
                    <a:pt x="408597" y="57150"/>
                  </a:lnTo>
                  <a:lnTo>
                    <a:pt x="408940" y="54610"/>
                  </a:lnTo>
                  <a:lnTo>
                    <a:pt x="409130" y="52070"/>
                  </a:lnTo>
                  <a:lnTo>
                    <a:pt x="409117" y="49530"/>
                  </a:lnTo>
                  <a:lnTo>
                    <a:pt x="408139" y="39370"/>
                  </a:lnTo>
                  <a:lnTo>
                    <a:pt x="405320" y="30480"/>
                  </a:lnTo>
                  <a:lnTo>
                    <a:pt x="400773" y="21590"/>
                  </a:lnTo>
                  <a:lnTo>
                    <a:pt x="398703" y="19050"/>
                  </a:lnTo>
                  <a:lnTo>
                    <a:pt x="394576" y="13970"/>
                  </a:lnTo>
                  <a:lnTo>
                    <a:pt x="387070" y="8890"/>
                  </a:lnTo>
                  <a:lnTo>
                    <a:pt x="378599" y="3810"/>
                  </a:lnTo>
                  <a:lnTo>
                    <a:pt x="369392" y="1270"/>
                  </a:lnTo>
                  <a:lnTo>
                    <a:pt x="359651" y="0"/>
                  </a:lnTo>
                  <a:lnTo>
                    <a:pt x="359498" y="0"/>
                  </a:lnTo>
                  <a:lnTo>
                    <a:pt x="314439" y="29210"/>
                  </a:lnTo>
                  <a:lnTo>
                    <a:pt x="310108" y="44450"/>
                  </a:lnTo>
                  <a:lnTo>
                    <a:pt x="311327" y="60960"/>
                  </a:lnTo>
                  <a:lnTo>
                    <a:pt x="318109" y="77470"/>
                  </a:lnTo>
                  <a:lnTo>
                    <a:pt x="292735" y="102870"/>
                  </a:lnTo>
                  <a:lnTo>
                    <a:pt x="263652" y="92710"/>
                  </a:lnTo>
                  <a:lnTo>
                    <a:pt x="232752" y="90170"/>
                  </a:lnTo>
                  <a:lnTo>
                    <a:pt x="201828" y="92710"/>
                  </a:lnTo>
                  <a:lnTo>
                    <a:pt x="172720" y="102870"/>
                  </a:lnTo>
                  <a:lnTo>
                    <a:pt x="147345" y="77470"/>
                  </a:lnTo>
                  <a:lnTo>
                    <a:pt x="154114" y="60960"/>
                  </a:lnTo>
                  <a:lnTo>
                    <a:pt x="155333" y="44450"/>
                  </a:lnTo>
                  <a:lnTo>
                    <a:pt x="151003" y="29210"/>
                  </a:lnTo>
                  <a:lnTo>
                    <a:pt x="115735" y="1270"/>
                  </a:lnTo>
                  <a:lnTo>
                    <a:pt x="105981" y="0"/>
                  </a:lnTo>
                  <a:lnTo>
                    <a:pt x="96126" y="1270"/>
                  </a:lnTo>
                  <a:lnTo>
                    <a:pt x="60134" y="30480"/>
                  </a:lnTo>
                  <a:lnTo>
                    <a:pt x="56324" y="52070"/>
                  </a:lnTo>
                  <a:lnTo>
                    <a:pt x="56515" y="54610"/>
                  </a:lnTo>
                  <a:lnTo>
                    <a:pt x="56680" y="55880"/>
                  </a:lnTo>
                  <a:lnTo>
                    <a:pt x="75933" y="55880"/>
                  </a:lnTo>
                  <a:lnTo>
                    <a:pt x="75971" y="41910"/>
                  </a:lnTo>
                  <a:lnTo>
                    <a:pt x="79095" y="34290"/>
                  </a:lnTo>
                  <a:lnTo>
                    <a:pt x="84823" y="27940"/>
                  </a:lnTo>
                  <a:lnTo>
                    <a:pt x="90424" y="22860"/>
                  </a:lnTo>
                  <a:lnTo>
                    <a:pt x="97917" y="19050"/>
                  </a:lnTo>
                  <a:lnTo>
                    <a:pt x="113995" y="19050"/>
                  </a:lnTo>
                  <a:lnTo>
                    <a:pt x="121539" y="22860"/>
                  </a:lnTo>
                  <a:lnTo>
                    <a:pt x="127254" y="27940"/>
                  </a:lnTo>
                  <a:lnTo>
                    <a:pt x="133807" y="38100"/>
                  </a:lnTo>
                  <a:lnTo>
                    <a:pt x="135978" y="49530"/>
                  </a:lnTo>
                  <a:lnTo>
                    <a:pt x="133781" y="60960"/>
                  </a:lnTo>
                  <a:lnTo>
                    <a:pt x="127215" y="71120"/>
                  </a:lnTo>
                  <a:lnTo>
                    <a:pt x="123418" y="74930"/>
                  </a:lnTo>
                  <a:lnTo>
                    <a:pt x="123444" y="81280"/>
                  </a:lnTo>
                  <a:lnTo>
                    <a:pt x="155155" y="113030"/>
                  </a:lnTo>
                  <a:lnTo>
                    <a:pt x="142709" y="121920"/>
                  </a:lnTo>
                  <a:lnTo>
                    <a:pt x="131813" y="133350"/>
                  </a:lnTo>
                  <a:lnTo>
                    <a:pt x="122580" y="144780"/>
                  </a:lnTo>
                  <a:lnTo>
                    <a:pt x="115112" y="157480"/>
                  </a:lnTo>
                  <a:lnTo>
                    <a:pt x="105003" y="147320"/>
                  </a:lnTo>
                  <a:lnTo>
                    <a:pt x="93624" y="135890"/>
                  </a:lnTo>
                  <a:lnTo>
                    <a:pt x="80987" y="123190"/>
                  </a:lnTo>
                  <a:lnTo>
                    <a:pt x="74777" y="123190"/>
                  </a:lnTo>
                  <a:lnTo>
                    <a:pt x="70954" y="127000"/>
                  </a:lnTo>
                  <a:lnTo>
                    <a:pt x="60998" y="133350"/>
                  </a:lnTo>
                  <a:lnTo>
                    <a:pt x="49669" y="135890"/>
                  </a:lnTo>
                  <a:lnTo>
                    <a:pt x="38354" y="133350"/>
                  </a:lnTo>
                  <a:lnTo>
                    <a:pt x="28435" y="127000"/>
                  </a:lnTo>
                  <a:lnTo>
                    <a:pt x="22733" y="121920"/>
                  </a:lnTo>
                  <a:lnTo>
                    <a:pt x="19596" y="114300"/>
                  </a:lnTo>
                  <a:lnTo>
                    <a:pt x="19634" y="97790"/>
                  </a:lnTo>
                  <a:lnTo>
                    <a:pt x="22758" y="90170"/>
                  </a:lnTo>
                  <a:lnTo>
                    <a:pt x="28473" y="85090"/>
                  </a:lnTo>
                  <a:lnTo>
                    <a:pt x="34086" y="78740"/>
                  </a:lnTo>
                  <a:lnTo>
                    <a:pt x="41579" y="76200"/>
                  </a:lnTo>
                  <a:lnTo>
                    <a:pt x="57658" y="76200"/>
                  </a:lnTo>
                  <a:lnTo>
                    <a:pt x="65201" y="78740"/>
                  </a:lnTo>
                  <a:lnTo>
                    <a:pt x="74739" y="88900"/>
                  </a:lnTo>
                  <a:lnTo>
                    <a:pt x="80949" y="88900"/>
                  </a:lnTo>
                  <a:lnTo>
                    <a:pt x="86690" y="82550"/>
                  </a:lnTo>
                  <a:lnTo>
                    <a:pt x="87655" y="80010"/>
                  </a:lnTo>
                  <a:lnTo>
                    <a:pt x="87655" y="76200"/>
                  </a:lnTo>
                  <a:lnTo>
                    <a:pt x="87655" y="74930"/>
                  </a:lnTo>
                  <a:lnTo>
                    <a:pt x="86690" y="72390"/>
                  </a:lnTo>
                  <a:lnTo>
                    <a:pt x="79070" y="64770"/>
                  </a:lnTo>
                  <a:lnTo>
                    <a:pt x="75933" y="57150"/>
                  </a:lnTo>
                  <a:lnTo>
                    <a:pt x="56857" y="57150"/>
                  </a:lnTo>
                  <a:lnTo>
                    <a:pt x="51828" y="57150"/>
                  </a:lnTo>
                  <a:lnTo>
                    <a:pt x="39776" y="57150"/>
                  </a:lnTo>
                  <a:lnTo>
                    <a:pt x="30568" y="59690"/>
                  </a:lnTo>
                  <a:lnTo>
                    <a:pt x="977" y="96520"/>
                  </a:lnTo>
                  <a:lnTo>
                    <a:pt x="0" y="105410"/>
                  </a:lnTo>
                  <a:lnTo>
                    <a:pt x="939" y="115570"/>
                  </a:lnTo>
                  <a:lnTo>
                    <a:pt x="28778" y="151130"/>
                  </a:lnTo>
                  <a:lnTo>
                    <a:pt x="44958" y="154940"/>
                  </a:lnTo>
                  <a:lnTo>
                    <a:pt x="61595" y="153670"/>
                  </a:lnTo>
                  <a:lnTo>
                    <a:pt x="77139" y="147320"/>
                  </a:lnTo>
                  <a:lnTo>
                    <a:pt x="107505" y="177800"/>
                  </a:lnTo>
                  <a:lnTo>
                    <a:pt x="106070" y="184150"/>
                  </a:lnTo>
                  <a:lnTo>
                    <a:pt x="104978" y="190500"/>
                  </a:lnTo>
                  <a:lnTo>
                    <a:pt x="104279" y="196850"/>
                  </a:lnTo>
                  <a:lnTo>
                    <a:pt x="104025" y="203200"/>
                  </a:lnTo>
                  <a:lnTo>
                    <a:pt x="105422" y="219710"/>
                  </a:lnTo>
                  <a:lnTo>
                    <a:pt x="109562" y="236220"/>
                  </a:lnTo>
                  <a:lnTo>
                    <a:pt x="116370" y="251460"/>
                  </a:lnTo>
                  <a:lnTo>
                    <a:pt x="125780" y="266700"/>
                  </a:lnTo>
                  <a:lnTo>
                    <a:pt x="121450" y="274320"/>
                  </a:lnTo>
                  <a:lnTo>
                    <a:pt x="77152" y="317500"/>
                  </a:lnTo>
                  <a:lnTo>
                    <a:pt x="61595" y="311150"/>
                  </a:lnTo>
                  <a:lnTo>
                    <a:pt x="44945" y="309880"/>
                  </a:lnTo>
                  <a:lnTo>
                    <a:pt x="8331" y="331470"/>
                  </a:lnTo>
                  <a:lnTo>
                    <a:pt x="0" y="359410"/>
                  </a:lnTo>
                  <a:lnTo>
                    <a:pt x="977" y="369570"/>
                  </a:lnTo>
                  <a:lnTo>
                    <a:pt x="22072" y="401320"/>
                  </a:lnTo>
                  <a:lnTo>
                    <a:pt x="49466" y="408940"/>
                  </a:lnTo>
                  <a:lnTo>
                    <a:pt x="56857" y="408940"/>
                  </a:lnTo>
                  <a:lnTo>
                    <a:pt x="56515" y="411480"/>
                  </a:lnTo>
                  <a:lnTo>
                    <a:pt x="56337" y="414020"/>
                  </a:lnTo>
                  <a:lnTo>
                    <a:pt x="56337" y="415290"/>
                  </a:lnTo>
                  <a:lnTo>
                    <a:pt x="70891" y="450850"/>
                  </a:lnTo>
                  <a:lnTo>
                    <a:pt x="96075" y="464820"/>
                  </a:lnTo>
                  <a:lnTo>
                    <a:pt x="115722" y="464820"/>
                  </a:lnTo>
                  <a:lnTo>
                    <a:pt x="124980" y="462280"/>
                  </a:lnTo>
                  <a:lnTo>
                    <a:pt x="133502" y="457200"/>
                  </a:lnTo>
                  <a:lnTo>
                    <a:pt x="141097" y="450850"/>
                  </a:lnTo>
                  <a:lnTo>
                    <a:pt x="144703" y="445770"/>
                  </a:lnTo>
                  <a:lnTo>
                    <a:pt x="151015" y="436880"/>
                  </a:lnTo>
                  <a:lnTo>
                    <a:pt x="155359" y="420370"/>
                  </a:lnTo>
                  <a:lnTo>
                    <a:pt x="154127" y="403860"/>
                  </a:lnTo>
                  <a:lnTo>
                    <a:pt x="147320" y="388620"/>
                  </a:lnTo>
                  <a:lnTo>
                    <a:pt x="159359" y="375920"/>
                  </a:lnTo>
                  <a:lnTo>
                    <a:pt x="306082" y="375920"/>
                  </a:lnTo>
                  <a:lnTo>
                    <a:pt x="318135" y="388620"/>
                  </a:lnTo>
                  <a:lnTo>
                    <a:pt x="311353" y="403860"/>
                  </a:lnTo>
                  <a:lnTo>
                    <a:pt x="310121" y="420370"/>
                  </a:lnTo>
                  <a:lnTo>
                    <a:pt x="331952" y="457200"/>
                  </a:lnTo>
                  <a:lnTo>
                    <a:pt x="349732" y="464820"/>
                  </a:lnTo>
                  <a:lnTo>
                    <a:pt x="369354" y="464820"/>
                  </a:lnTo>
                  <a:lnTo>
                    <a:pt x="378561" y="462280"/>
                  </a:lnTo>
                  <a:lnTo>
                    <a:pt x="387032" y="457200"/>
                  </a:lnTo>
                  <a:lnTo>
                    <a:pt x="394525" y="450850"/>
                  </a:lnTo>
                  <a:lnTo>
                    <a:pt x="398691" y="445770"/>
                  </a:lnTo>
                  <a:lnTo>
                    <a:pt x="400773" y="443230"/>
                  </a:lnTo>
                  <a:lnTo>
                    <a:pt x="405345" y="434340"/>
                  </a:lnTo>
                  <a:lnTo>
                    <a:pt x="408165" y="425450"/>
                  </a:lnTo>
                  <a:lnTo>
                    <a:pt x="409130" y="415290"/>
                  </a:lnTo>
                  <a:lnTo>
                    <a:pt x="409155" y="414020"/>
                  </a:lnTo>
                  <a:lnTo>
                    <a:pt x="408965" y="411480"/>
                  </a:lnTo>
                  <a:lnTo>
                    <a:pt x="408609" y="408940"/>
                  </a:lnTo>
                  <a:lnTo>
                    <a:pt x="415950" y="408940"/>
                  </a:lnTo>
                  <a:lnTo>
                    <a:pt x="455028" y="389890"/>
                  </a:lnTo>
                  <a:lnTo>
                    <a:pt x="457111" y="387350"/>
                  </a:lnTo>
                  <a:lnTo>
                    <a:pt x="461683" y="378460"/>
                  </a:lnTo>
                  <a:lnTo>
                    <a:pt x="464502" y="369570"/>
                  </a:lnTo>
                  <a:lnTo>
                    <a:pt x="465467" y="359410"/>
                  </a:lnTo>
                  <a:close/>
                </a:path>
                <a:path w="812800" h="464819">
                  <a:moveTo>
                    <a:pt x="812342" y="103352"/>
                  </a:moveTo>
                  <a:lnTo>
                    <a:pt x="782624" y="103352"/>
                  </a:lnTo>
                  <a:lnTo>
                    <a:pt x="782624" y="122961"/>
                  </a:lnTo>
                  <a:lnTo>
                    <a:pt x="812342" y="122961"/>
                  </a:lnTo>
                  <a:lnTo>
                    <a:pt x="812342" y="103352"/>
                  </a:lnTo>
                  <a:close/>
                </a:path>
              </a:pathLst>
            </a:custGeom>
            <a:solidFill>
              <a:srgbClr val="254D9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2" name="object 3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73790" y="1468559"/>
              <a:ext cx="168255" cy="79057"/>
            </a:xfrm>
            <a:prstGeom prst="rect">
              <a:avLst/>
            </a:prstGeom>
          </p:spPr>
        </p:pic>
        <p:sp>
          <p:nvSpPr>
            <p:cNvPr id="33" name="object 33"/>
            <p:cNvSpPr/>
            <p:nvPr/>
          </p:nvSpPr>
          <p:spPr>
            <a:xfrm>
              <a:off x="7054913" y="1314894"/>
              <a:ext cx="2005330" cy="3025140"/>
            </a:xfrm>
            <a:custGeom>
              <a:avLst/>
              <a:gdLst/>
              <a:ahLst/>
              <a:cxnLst/>
              <a:rect l="l" t="t" r="r" b="b"/>
              <a:pathLst>
                <a:path w="2005329" h="3025140">
                  <a:moveTo>
                    <a:pt x="19608" y="193192"/>
                  </a:moveTo>
                  <a:lnTo>
                    <a:pt x="0" y="193192"/>
                  </a:lnTo>
                  <a:lnTo>
                    <a:pt x="0" y="222923"/>
                  </a:lnTo>
                  <a:lnTo>
                    <a:pt x="19608" y="222923"/>
                  </a:lnTo>
                  <a:lnTo>
                    <a:pt x="19608" y="193192"/>
                  </a:lnTo>
                  <a:close/>
                </a:path>
                <a:path w="2005329" h="3025140">
                  <a:moveTo>
                    <a:pt x="406006" y="193192"/>
                  </a:moveTo>
                  <a:lnTo>
                    <a:pt x="386397" y="193192"/>
                  </a:lnTo>
                  <a:lnTo>
                    <a:pt x="386397" y="222923"/>
                  </a:lnTo>
                  <a:lnTo>
                    <a:pt x="406006" y="222923"/>
                  </a:lnTo>
                  <a:lnTo>
                    <a:pt x="406006" y="193192"/>
                  </a:lnTo>
                  <a:close/>
                </a:path>
                <a:path w="2005329" h="3025140">
                  <a:moveTo>
                    <a:pt x="520700" y="304215"/>
                  </a:moveTo>
                  <a:lnTo>
                    <a:pt x="501091" y="304215"/>
                  </a:lnTo>
                  <a:lnTo>
                    <a:pt x="501091" y="333946"/>
                  </a:lnTo>
                  <a:lnTo>
                    <a:pt x="520700" y="333946"/>
                  </a:lnTo>
                  <a:lnTo>
                    <a:pt x="520700" y="304215"/>
                  </a:lnTo>
                  <a:close/>
                </a:path>
                <a:path w="2005329" h="3025140">
                  <a:moveTo>
                    <a:pt x="673531" y="0"/>
                  </a:moveTo>
                  <a:lnTo>
                    <a:pt x="653923" y="0"/>
                  </a:lnTo>
                  <a:lnTo>
                    <a:pt x="653923" y="29705"/>
                  </a:lnTo>
                  <a:lnTo>
                    <a:pt x="673531" y="29705"/>
                  </a:lnTo>
                  <a:lnTo>
                    <a:pt x="673531" y="0"/>
                  </a:lnTo>
                  <a:close/>
                </a:path>
                <a:path w="2005329" h="3025140">
                  <a:moveTo>
                    <a:pt x="772464" y="1592376"/>
                  </a:moveTo>
                  <a:lnTo>
                    <a:pt x="755967" y="1592376"/>
                  </a:lnTo>
                  <a:lnTo>
                    <a:pt x="755967" y="1611985"/>
                  </a:lnTo>
                  <a:lnTo>
                    <a:pt x="772464" y="1611985"/>
                  </a:lnTo>
                  <a:lnTo>
                    <a:pt x="772464" y="1592376"/>
                  </a:lnTo>
                  <a:close/>
                </a:path>
                <a:path w="2005329" h="3025140">
                  <a:moveTo>
                    <a:pt x="797229" y="1625409"/>
                  </a:moveTo>
                  <a:lnTo>
                    <a:pt x="780719" y="1625409"/>
                  </a:lnTo>
                  <a:lnTo>
                    <a:pt x="780719" y="1645018"/>
                  </a:lnTo>
                  <a:lnTo>
                    <a:pt x="797229" y="1645018"/>
                  </a:lnTo>
                  <a:lnTo>
                    <a:pt x="797229" y="1625409"/>
                  </a:lnTo>
                  <a:close/>
                </a:path>
                <a:path w="2005329" h="3025140">
                  <a:moveTo>
                    <a:pt x="797229" y="1559356"/>
                  </a:moveTo>
                  <a:lnTo>
                    <a:pt x="780719" y="1559356"/>
                  </a:lnTo>
                  <a:lnTo>
                    <a:pt x="780719" y="1578965"/>
                  </a:lnTo>
                  <a:lnTo>
                    <a:pt x="797229" y="1578965"/>
                  </a:lnTo>
                  <a:lnTo>
                    <a:pt x="797229" y="1559356"/>
                  </a:lnTo>
                  <a:close/>
                </a:path>
                <a:path w="2005329" h="3025140">
                  <a:moveTo>
                    <a:pt x="821982" y="1592376"/>
                  </a:moveTo>
                  <a:lnTo>
                    <a:pt x="805484" y="1592376"/>
                  </a:lnTo>
                  <a:lnTo>
                    <a:pt x="805484" y="1611985"/>
                  </a:lnTo>
                  <a:lnTo>
                    <a:pt x="821982" y="1611985"/>
                  </a:lnTo>
                  <a:lnTo>
                    <a:pt x="821982" y="1592376"/>
                  </a:lnTo>
                  <a:close/>
                </a:path>
                <a:path w="2005329" h="3025140">
                  <a:moveTo>
                    <a:pt x="1178521" y="1437081"/>
                  </a:moveTo>
                  <a:lnTo>
                    <a:pt x="1177302" y="1429550"/>
                  </a:lnTo>
                  <a:lnTo>
                    <a:pt x="1170432" y="1387068"/>
                  </a:lnTo>
                  <a:lnTo>
                    <a:pt x="1158532" y="1364094"/>
                  </a:lnTo>
                  <a:lnTo>
                    <a:pt x="1158532" y="1429550"/>
                  </a:lnTo>
                  <a:lnTo>
                    <a:pt x="1134364" y="1405382"/>
                  </a:lnTo>
                  <a:lnTo>
                    <a:pt x="1120495" y="1419250"/>
                  </a:lnTo>
                  <a:lnTo>
                    <a:pt x="1145044" y="1443786"/>
                  </a:lnTo>
                  <a:lnTo>
                    <a:pt x="1029919" y="1443786"/>
                  </a:lnTo>
                  <a:lnTo>
                    <a:pt x="1029919" y="1424622"/>
                  </a:lnTo>
                  <a:lnTo>
                    <a:pt x="1047851" y="1406702"/>
                  </a:lnTo>
                  <a:lnTo>
                    <a:pt x="1051814" y="1402740"/>
                  </a:lnTo>
                  <a:lnTo>
                    <a:pt x="1037945" y="1388872"/>
                  </a:lnTo>
                  <a:lnTo>
                    <a:pt x="1020114" y="1406702"/>
                  </a:lnTo>
                  <a:lnTo>
                    <a:pt x="1002296" y="1388872"/>
                  </a:lnTo>
                  <a:lnTo>
                    <a:pt x="988428" y="1402740"/>
                  </a:lnTo>
                  <a:lnTo>
                    <a:pt x="1010310" y="1424622"/>
                  </a:lnTo>
                  <a:lnTo>
                    <a:pt x="1010310" y="1443786"/>
                  </a:lnTo>
                  <a:lnTo>
                    <a:pt x="895197" y="1443786"/>
                  </a:lnTo>
                  <a:lnTo>
                    <a:pt x="909434" y="1429550"/>
                  </a:lnTo>
                  <a:lnTo>
                    <a:pt x="919734" y="1419250"/>
                  </a:lnTo>
                  <a:lnTo>
                    <a:pt x="905878" y="1405382"/>
                  </a:lnTo>
                  <a:lnTo>
                    <a:pt x="881710" y="1429550"/>
                  </a:lnTo>
                  <a:lnTo>
                    <a:pt x="884948" y="1406296"/>
                  </a:lnTo>
                  <a:lnTo>
                    <a:pt x="891857" y="1384452"/>
                  </a:lnTo>
                  <a:lnTo>
                    <a:pt x="902119" y="1364322"/>
                  </a:lnTo>
                  <a:lnTo>
                    <a:pt x="915416" y="1346250"/>
                  </a:lnTo>
                  <a:lnTo>
                    <a:pt x="936015" y="1366837"/>
                  </a:lnTo>
                  <a:lnTo>
                    <a:pt x="936015" y="1404061"/>
                  </a:lnTo>
                  <a:lnTo>
                    <a:pt x="955624" y="1404061"/>
                  </a:lnTo>
                  <a:lnTo>
                    <a:pt x="955624" y="1372590"/>
                  </a:lnTo>
                  <a:lnTo>
                    <a:pt x="987082" y="1372590"/>
                  </a:lnTo>
                  <a:lnTo>
                    <a:pt x="987082" y="1352981"/>
                  </a:lnTo>
                  <a:lnTo>
                    <a:pt x="949883" y="1352981"/>
                  </a:lnTo>
                  <a:lnTo>
                    <a:pt x="943152" y="1346250"/>
                  </a:lnTo>
                  <a:lnTo>
                    <a:pt x="929284" y="1332382"/>
                  </a:lnTo>
                  <a:lnTo>
                    <a:pt x="946912" y="1319364"/>
                  </a:lnTo>
                  <a:lnTo>
                    <a:pt x="966482" y="1309217"/>
                  </a:lnTo>
                  <a:lnTo>
                    <a:pt x="987729" y="1302258"/>
                  </a:lnTo>
                  <a:lnTo>
                    <a:pt x="1010310" y="1298790"/>
                  </a:lnTo>
                  <a:lnTo>
                    <a:pt x="1010310" y="1317447"/>
                  </a:lnTo>
                  <a:lnTo>
                    <a:pt x="988428" y="1339342"/>
                  </a:lnTo>
                  <a:lnTo>
                    <a:pt x="1002296" y="1353210"/>
                  </a:lnTo>
                  <a:lnTo>
                    <a:pt x="1020114" y="1335379"/>
                  </a:lnTo>
                  <a:lnTo>
                    <a:pt x="1037945" y="1353210"/>
                  </a:lnTo>
                  <a:lnTo>
                    <a:pt x="1051814" y="1339342"/>
                  </a:lnTo>
                  <a:lnTo>
                    <a:pt x="1047851" y="1335379"/>
                  </a:lnTo>
                  <a:lnTo>
                    <a:pt x="1029919" y="1317447"/>
                  </a:lnTo>
                  <a:lnTo>
                    <a:pt x="1029919" y="1298790"/>
                  </a:lnTo>
                  <a:lnTo>
                    <a:pt x="1052525" y="1302258"/>
                  </a:lnTo>
                  <a:lnTo>
                    <a:pt x="1073759" y="1309217"/>
                  </a:lnTo>
                  <a:lnTo>
                    <a:pt x="1093330" y="1319364"/>
                  </a:lnTo>
                  <a:lnTo>
                    <a:pt x="1110945" y="1332382"/>
                  </a:lnTo>
                  <a:lnTo>
                    <a:pt x="1090358" y="1352981"/>
                  </a:lnTo>
                  <a:lnTo>
                    <a:pt x="1053134" y="1352981"/>
                  </a:lnTo>
                  <a:lnTo>
                    <a:pt x="1053134" y="1372590"/>
                  </a:lnTo>
                  <a:lnTo>
                    <a:pt x="1084618" y="1372590"/>
                  </a:lnTo>
                  <a:lnTo>
                    <a:pt x="1084618" y="1404061"/>
                  </a:lnTo>
                  <a:lnTo>
                    <a:pt x="1104226" y="1404061"/>
                  </a:lnTo>
                  <a:lnTo>
                    <a:pt x="1104226" y="1366837"/>
                  </a:lnTo>
                  <a:lnTo>
                    <a:pt x="1124813" y="1346250"/>
                  </a:lnTo>
                  <a:lnTo>
                    <a:pt x="1138123" y="1364322"/>
                  </a:lnTo>
                  <a:lnTo>
                    <a:pt x="1148397" y="1384452"/>
                  </a:lnTo>
                  <a:lnTo>
                    <a:pt x="1155306" y="1406296"/>
                  </a:lnTo>
                  <a:lnTo>
                    <a:pt x="1158532" y="1429550"/>
                  </a:lnTo>
                  <a:lnTo>
                    <a:pt x="1158532" y="1364094"/>
                  </a:lnTo>
                  <a:lnTo>
                    <a:pt x="1149299" y="1346250"/>
                  </a:lnTo>
                  <a:lnTo>
                    <a:pt x="1147927" y="1343596"/>
                  </a:lnTo>
                  <a:lnTo>
                    <a:pt x="1113612" y="1309281"/>
                  </a:lnTo>
                  <a:lnTo>
                    <a:pt x="1093355" y="1298790"/>
                  </a:lnTo>
                  <a:lnTo>
                    <a:pt x="1070140" y="1286764"/>
                  </a:lnTo>
                  <a:lnTo>
                    <a:pt x="1020114" y="1278674"/>
                  </a:lnTo>
                  <a:lnTo>
                    <a:pt x="970114" y="1286764"/>
                  </a:lnTo>
                  <a:lnTo>
                    <a:pt x="926630" y="1309281"/>
                  </a:lnTo>
                  <a:lnTo>
                    <a:pt x="892327" y="1343596"/>
                  </a:lnTo>
                  <a:lnTo>
                    <a:pt x="869810" y="1387068"/>
                  </a:lnTo>
                  <a:lnTo>
                    <a:pt x="861720" y="1437081"/>
                  </a:lnTo>
                  <a:lnTo>
                    <a:pt x="863117" y="1445653"/>
                  </a:lnTo>
                  <a:lnTo>
                    <a:pt x="867638" y="1454200"/>
                  </a:lnTo>
                  <a:lnTo>
                    <a:pt x="875779" y="1460766"/>
                  </a:lnTo>
                  <a:lnTo>
                    <a:pt x="888022" y="1463395"/>
                  </a:lnTo>
                  <a:lnTo>
                    <a:pt x="1152207" y="1463395"/>
                  </a:lnTo>
                  <a:lnTo>
                    <a:pt x="1160792" y="1461998"/>
                  </a:lnTo>
                  <a:lnTo>
                    <a:pt x="1169339" y="1457477"/>
                  </a:lnTo>
                  <a:lnTo>
                    <a:pt x="1175905" y="1449336"/>
                  </a:lnTo>
                  <a:lnTo>
                    <a:pt x="1177086" y="1443786"/>
                  </a:lnTo>
                  <a:lnTo>
                    <a:pt x="1178521" y="1437081"/>
                  </a:lnTo>
                  <a:close/>
                </a:path>
                <a:path w="2005329" h="3025140">
                  <a:moveTo>
                    <a:pt x="1211541" y="1437081"/>
                  </a:moveTo>
                  <a:lnTo>
                    <a:pt x="1206474" y="1393240"/>
                  </a:lnTo>
                  <a:lnTo>
                    <a:pt x="1192060" y="1352981"/>
                  </a:lnTo>
                  <a:lnTo>
                    <a:pt x="1191933" y="1352791"/>
                  </a:lnTo>
                  <a:lnTo>
                    <a:pt x="1191933" y="1437081"/>
                  </a:lnTo>
                  <a:lnTo>
                    <a:pt x="1190091" y="1462239"/>
                  </a:lnTo>
                  <a:lnTo>
                    <a:pt x="1184643" y="1486662"/>
                  </a:lnTo>
                  <a:lnTo>
                    <a:pt x="1175664" y="1510017"/>
                  </a:lnTo>
                  <a:lnTo>
                    <a:pt x="1163281" y="1531962"/>
                  </a:lnTo>
                  <a:lnTo>
                    <a:pt x="1161986" y="1533906"/>
                  </a:lnTo>
                  <a:lnTo>
                    <a:pt x="1161427" y="1536242"/>
                  </a:lnTo>
                  <a:lnTo>
                    <a:pt x="1165720" y="1569097"/>
                  </a:lnTo>
                  <a:lnTo>
                    <a:pt x="1171930" y="1607680"/>
                  </a:lnTo>
                  <a:lnTo>
                    <a:pt x="1180630" y="1650796"/>
                  </a:lnTo>
                  <a:lnTo>
                    <a:pt x="1191933" y="1694434"/>
                  </a:lnTo>
                  <a:lnTo>
                    <a:pt x="1191933" y="1757489"/>
                  </a:lnTo>
                  <a:lnTo>
                    <a:pt x="890905" y="1757489"/>
                  </a:lnTo>
                  <a:lnTo>
                    <a:pt x="892162" y="1752092"/>
                  </a:lnTo>
                  <a:lnTo>
                    <a:pt x="894613" y="1746021"/>
                  </a:lnTo>
                  <a:lnTo>
                    <a:pt x="899388" y="1743570"/>
                  </a:lnTo>
                  <a:lnTo>
                    <a:pt x="977684" y="1717471"/>
                  </a:lnTo>
                  <a:lnTo>
                    <a:pt x="980389" y="1713738"/>
                  </a:lnTo>
                  <a:lnTo>
                    <a:pt x="980389" y="1709508"/>
                  </a:lnTo>
                  <a:lnTo>
                    <a:pt x="971461" y="1688884"/>
                  </a:lnTo>
                  <a:lnTo>
                    <a:pt x="926465" y="1658543"/>
                  </a:lnTo>
                  <a:lnTo>
                    <a:pt x="905700" y="1650174"/>
                  </a:lnTo>
                  <a:lnTo>
                    <a:pt x="848321" y="1650174"/>
                  </a:lnTo>
                  <a:lnTo>
                    <a:pt x="848321" y="1540687"/>
                  </a:lnTo>
                  <a:lnTo>
                    <a:pt x="846213" y="1537296"/>
                  </a:lnTo>
                  <a:lnTo>
                    <a:pt x="802830" y="1515605"/>
                  </a:lnTo>
                  <a:lnTo>
                    <a:pt x="847839" y="1440599"/>
                  </a:lnTo>
                  <a:lnTo>
                    <a:pt x="848321" y="1438859"/>
                  </a:lnTo>
                  <a:lnTo>
                    <a:pt x="848321" y="1437081"/>
                  </a:lnTo>
                  <a:lnTo>
                    <a:pt x="854468" y="1391462"/>
                  </a:lnTo>
                  <a:lnTo>
                    <a:pt x="871816" y="1350429"/>
                  </a:lnTo>
                  <a:lnTo>
                    <a:pt x="898702" y="1315643"/>
                  </a:lnTo>
                  <a:lnTo>
                    <a:pt x="933488" y="1288757"/>
                  </a:lnTo>
                  <a:lnTo>
                    <a:pt x="974509" y="1271409"/>
                  </a:lnTo>
                  <a:lnTo>
                    <a:pt x="1020127" y="1265262"/>
                  </a:lnTo>
                  <a:lnTo>
                    <a:pt x="1065745" y="1271409"/>
                  </a:lnTo>
                  <a:lnTo>
                    <a:pt x="1106766" y="1288757"/>
                  </a:lnTo>
                  <a:lnTo>
                    <a:pt x="1141552" y="1315643"/>
                  </a:lnTo>
                  <a:lnTo>
                    <a:pt x="1168438" y="1350429"/>
                  </a:lnTo>
                  <a:lnTo>
                    <a:pt x="1185786" y="1391462"/>
                  </a:lnTo>
                  <a:lnTo>
                    <a:pt x="1191933" y="1437081"/>
                  </a:lnTo>
                  <a:lnTo>
                    <a:pt x="1191933" y="1352791"/>
                  </a:lnTo>
                  <a:lnTo>
                    <a:pt x="1169441" y="1317434"/>
                  </a:lnTo>
                  <a:lnTo>
                    <a:pt x="1139774" y="1287767"/>
                  </a:lnTo>
                  <a:lnTo>
                    <a:pt x="1104430" y="1265262"/>
                  </a:lnTo>
                  <a:lnTo>
                    <a:pt x="1063967" y="1250721"/>
                  </a:lnTo>
                  <a:lnTo>
                    <a:pt x="1020127" y="1245654"/>
                  </a:lnTo>
                  <a:lnTo>
                    <a:pt x="969721" y="1252385"/>
                  </a:lnTo>
                  <a:lnTo>
                    <a:pt x="924306" y="1271409"/>
                  </a:lnTo>
                  <a:lnTo>
                    <a:pt x="885736" y="1300886"/>
                  </a:lnTo>
                  <a:lnTo>
                    <a:pt x="855751" y="1339062"/>
                  </a:lnTo>
                  <a:lnTo>
                    <a:pt x="836142" y="1384147"/>
                  </a:lnTo>
                  <a:lnTo>
                    <a:pt x="828725" y="1434338"/>
                  </a:lnTo>
                  <a:lnTo>
                    <a:pt x="779170" y="1516938"/>
                  </a:lnTo>
                  <a:lnTo>
                    <a:pt x="778802" y="1519745"/>
                  </a:lnTo>
                  <a:lnTo>
                    <a:pt x="780313" y="1524990"/>
                  </a:lnTo>
                  <a:lnTo>
                    <a:pt x="782129" y="1527175"/>
                  </a:lnTo>
                  <a:lnTo>
                    <a:pt x="828700" y="1550466"/>
                  </a:lnTo>
                  <a:lnTo>
                    <a:pt x="828700" y="1665401"/>
                  </a:lnTo>
                  <a:lnTo>
                    <a:pt x="833094" y="1669783"/>
                  </a:lnTo>
                  <a:lnTo>
                    <a:pt x="902741" y="1669783"/>
                  </a:lnTo>
                  <a:lnTo>
                    <a:pt x="919937" y="1677263"/>
                  </a:lnTo>
                  <a:lnTo>
                    <a:pt x="936040" y="1685912"/>
                  </a:lnTo>
                  <a:lnTo>
                    <a:pt x="949350" y="1694891"/>
                  </a:lnTo>
                  <a:lnTo>
                    <a:pt x="958138" y="1703336"/>
                  </a:lnTo>
                  <a:lnTo>
                    <a:pt x="891895" y="1725498"/>
                  </a:lnTo>
                  <a:lnTo>
                    <a:pt x="879322" y="1736432"/>
                  </a:lnTo>
                  <a:lnTo>
                    <a:pt x="872807" y="1749996"/>
                  </a:lnTo>
                  <a:lnTo>
                    <a:pt x="870356" y="1761756"/>
                  </a:lnTo>
                  <a:lnTo>
                    <a:pt x="869975" y="1767293"/>
                  </a:lnTo>
                  <a:lnTo>
                    <a:pt x="869975" y="1772716"/>
                  </a:lnTo>
                  <a:lnTo>
                    <a:pt x="874356" y="1777098"/>
                  </a:lnTo>
                  <a:lnTo>
                    <a:pt x="1207160" y="1777098"/>
                  </a:lnTo>
                  <a:lnTo>
                    <a:pt x="1211541" y="1772716"/>
                  </a:lnTo>
                  <a:lnTo>
                    <a:pt x="1211541" y="1757489"/>
                  </a:lnTo>
                  <a:lnTo>
                    <a:pt x="1211541" y="1692033"/>
                  </a:lnTo>
                  <a:lnTo>
                    <a:pt x="1211402" y="1691093"/>
                  </a:lnTo>
                  <a:lnTo>
                    <a:pt x="1211122" y="1690179"/>
                  </a:lnTo>
                  <a:lnTo>
                    <a:pt x="1200226" y="1648612"/>
                  </a:lnTo>
                  <a:lnTo>
                    <a:pt x="1191818" y="1607477"/>
                  </a:lnTo>
                  <a:lnTo>
                    <a:pt x="1185672" y="1570088"/>
                  </a:lnTo>
                  <a:lnTo>
                    <a:pt x="1181595" y="1539760"/>
                  </a:lnTo>
                  <a:lnTo>
                    <a:pt x="1194549" y="1515897"/>
                  </a:lnTo>
                  <a:lnTo>
                    <a:pt x="1203921" y="1490611"/>
                  </a:lnTo>
                  <a:lnTo>
                    <a:pt x="1209624" y="1464221"/>
                  </a:lnTo>
                  <a:lnTo>
                    <a:pt x="1211541" y="1437081"/>
                  </a:lnTo>
                  <a:close/>
                </a:path>
                <a:path w="2005329" h="3025140">
                  <a:moveTo>
                    <a:pt x="1240193" y="2117966"/>
                  </a:moveTo>
                  <a:lnTo>
                    <a:pt x="1218361" y="2117966"/>
                  </a:lnTo>
                  <a:lnTo>
                    <a:pt x="1218361" y="2137575"/>
                  </a:lnTo>
                  <a:lnTo>
                    <a:pt x="1240193" y="2137575"/>
                  </a:lnTo>
                  <a:lnTo>
                    <a:pt x="1240193" y="2117966"/>
                  </a:lnTo>
                  <a:close/>
                </a:path>
                <a:path w="2005329" h="3025140">
                  <a:moveTo>
                    <a:pt x="1240193" y="2041563"/>
                  </a:moveTo>
                  <a:lnTo>
                    <a:pt x="1218361" y="2041563"/>
                  </a:lnTo>
                  <a:lnTo>
                    <a:pt x="1218361" y="2061171"/>
                  </a:lnTo>
                  <a:lnTo>
                    <a:pt x="1240193" y="2061171"/>
                  </a:lnTo>
                  <a:lnTo>
                    <a:pt x="1240193" y="2041563"/>
                  </a:lnTo>
                  <a:close/>
                </a:path>
                <a:path w="2005329" h="3025140">
                  <a:moveTo>
                    <a:pt x="1283843" y="2085225"/>
                  </a:moveTo>
                  <a:lnTo>
                    <a:pt x="1262037" y="2085225"/>
                  </a:lnTo>
                  <a:lnTo>
                    <a:pt x="1262037" y="2104834"/>
                  </a:lnTo>
                  <a:lnTo>
                    <a:pt x="1283843" y="2104834"/>
                  </a:lnTo>
                  <a:lnTo>
                    <a:pt x="1283843" y="2085225"/>
                  </a:lnTo>
                  <a:close/>
                </a:path>
                <a:path w="2005329" h="3025140">
                  <a:moveTo>
                    <a:pt x="1316583" y="2117966"/>
                  </a:moveTo>
                  <a:lnTo>
                    <a:pt x="1294777" y="2117966"/>
                  </a:lnTo>
                  <a:lnTo>
                    <a:pt x="1294777" y="2137575"/>
                  </a:lnTo>
                  <a:lnTo>
                    <a:pt x="1316583" y="2137575"/>
                  </a:lnTo>
                  <a:lnTo>
                    <a:pt x="1316583" y="2117966"/>
                  </a:lnTo>
                  <a:close/>
                </a:path>
                <a:path w="2005329" h="3025140">
                  <a:moveTo>
                    <a:pt x="1392986" y="2314435"/>
                  </a:moveTo>
                  <a:lnTo>
                    <a:pt x="1371180" y="2314435"/>
                  </a:lnTo>
                  <a:lnTo>
                    <a:pt x="1371180" y="2334044"/>
                  </a:lnTo>
                  <a:lnTo>
                    <a:pt x="1392986" y="2334044"/>
                  </a:lnTo>
                  <a:lnTo>
                    <a:pt x="1392986" y="2314435"/>
                  </a:lnTo>
                  <a:close/>
                </a:path>
                <a:path w="2005329" h="3025140">
                  <a:moveTo>
                    <a:pt x="1392986" y="2270772"/>
                  </a:moveTo>
                  <a:lnTo>
                    <a:pt x="1371180" y="2270772"/>
                  </a:lnTo>
                  <a:lnTo>
                    <a:pt x="1371180" y="2290381"/>
                  </a:lnTo>
                  <a:lnTo>
                    <a:pt x="1392986" y="2290381"/>
                  </a:lnTo>
                  <a:lnTo>
                    <a:pt x="1392986" y="2270772"/>
                  </a:lnTo>
                  <a:close/>
                </a:path>
                <a:path w="2005329" h="3025140">
                  <a:moveTo>
                    <a:pt x="1567637" y="2314435"/>
                  </a:moveTo>
                  <a:lnTo>
                    <a:pt x="1545831" y="2314435"/>
                  </a:lnTo>
                  <a:lnTo>
                    <a:pt x="1545831" y="2334044"/>
                  </a:lnTo>
                  <a:lnTo>
                    <a:pt x="1567637" y="2334044"/>
                  </a:lnTo>
                  <a:lnTo>
                    <a:pt x="1567637" y="2314435"/>
                  </a:lnTo>
                  <a:close/>
                </a:path>
                <a:path w="2005329" h="3025140">
                  <a:moveTo>
                    <a:pt x="1567637" y="2270772"/>
                  </a:moveTo>
                  <a:lnTo>
                    <a:pt x="1545831" y="2270772"/>
                  </a:lnTo>
                  <a:lnTo>
                    <a:pt x="1545831" y="2290381"/>
                  </a:lnTo>
                  <a:lnTo>
                    <a:pt x="1567637" y="2290381"/>
                  </a:lnTo>
                  <a:lnTo>
                    <a:pt x="1567637" y="2270772"/>
                  </a:lnTo>
                  <a:close/>
                </a:path>
                <a:path w="2005329" h="3025140">
                  <a:moveTo>
                    <a:pt x="1664766" y="2221788"/>
                  </a:moveTo>
                  <a:lnTo>
                    <a:pt x="1662074" y="2218042"/>
                  </a:lnTo>
                  <a:lnTo>
                    <a:pt x="1533766" y="2175294"/>
                  </a:lnTo>
                  <a:lnTo>
                    <a:pt x="1533766" y="2072779"/>
                  </a:lnTo>
                  <a:lnTo>
                    <a:pt x="1543138" y="2058022"/>
                  </a:lnTo>
                  <a:lnTo>
                    <a:pt x="1549984" y="2042020"/>
                  </a:lnTo>
                  <a:lnTo>
                    <a:pt x="1554187" y="2025129"/>
                  </a:lnTo>
                  <a:lnTo>
                    <a:pt x="1555623" y="2007704"/>
                  </a:lnTo>
                  <a:lnTo>
                    <a:pt x="1547114" y="1965693"/>
                  </a:lnTo>
                  <a:lnTo>
                    <a:pt x="1523936" y="1931352"/>
                  </a:lnTo>
                  <a:lnTo>
                    <a:pt x="1506054" y="1919287"/>
                  </a:lnTo>
                  <a:lnTo>
                    <a:pt x="1489595" y="1908187"/>
                  </a:lnTo>
                  <a:lnTo>
                    <a:pt x="1447584" y="1899678"/>
                  </a:lnTo>
                  <a:lnTo>
                    <a:pt x="1406156" y="1907933"/>
                  </a:lnTo>
                  <a:lnTo>
                    <a:pt x="1372120" y="1930450"/>
                  </a:lnTo>
                  <a:lnTo>
                    <a:pt x="1348803" y="1963902"/>
                  </a:lnTo>
                  <a:lnTo>
                    <a:pt x="1339557" y="2004936"/>
                  </a:lnTo>
                  <a:lnTo>
                    <a:pt x="1306639" y="2059800"/>
                  </a:lnTo>
                  <a:lnTo>
                    <a:pt x="1306347" y="2062911"/>
                  </a:lnTo>
                  <a:lnTo>
                    <a:pt x="1308417" y="2068487"/>
                  </a:lnTo>
                  <a:lnTo>
                    <a:pt x="1310665" y="2070658"/>
                  </a:lnTo>
                  <a:lnTo>
                    <a:pt x="1339519" y="2080272"/>
                  </a:lnTo>
                  <a:lnTo>
                    <a:pt x="1339519" y="2133181"/>
                  </a:lnTo>
                  <a:lnTo>
                    <a:pt x="1343901" y="2137575"/>
                  </a:lnTo>
                  <a:lnTo>
                    <a:pt x="1405026" y="2137575"/>
                  </a:lnTo>
                  <a:lnTo>
                    <a:pt x="1405026" y="2175294"/>
                  </a:lnTo>
                  <a:lnTo>
                    <a:pt x="1276731" y="2218042"/>
                  </a:lnTo>
                  <a:lnTo>
                    <a:pt x="1274025" y="2221788"/>
                  </a:lnTo>
                  <a:lnTo>
                    <a:pt x="1274025" y="2362733"/>
                  </a:lnTo>
                  <a:lnTo>
                    <a:pt x="1293634" y="2362733"/>
                  </a:lnTo>
                  <a:lnTo>
                    <a:pt x="1293634" y="2233079"/>
                  </a:lnTo>
                  <a:lnTo>
                    <a:pt x="1421942" y="2190331"/>
                  </a:lnTo>
                  <a:lnTo>
                    <a:pt x="1424635" y="2186584"/>
                  </a:lnTo>
                  <a:lnTo>
                    <a:pt x="1424635" y="2122347"/>
                  </a:lnTo>
                  <a:lnTo>
                    <a:pt x="1420253" y="2117966"/>
                  </a:lnTo>
                  <a:lnTo>
                    <a:pt x="1359128" y="2117966"/>
                  </a:lnTo>
                  <a:lnTo>
                    <a:pt x="1359128" y="2093925"/>
                  </a:lnTo>
                  <a:lnTo>
                    <a:pt x="1432369" y="2093925"/>
                  </a:lnTo>
                  <a:lnTo>
                    <a:pt x="1437779" y="2099310"/>
                  </a:lnTo>
                  <a:lnTo>
                    <a:pt x="1437779" y="2221954"/>
                  </a:lnTo>
                  <a:lnTo>
                    <a:pt x="1424635" y="2235085"/>
                  </a:lnTo>
                  <a:lnTo>
                    <a:pt x="1424635" y="2220595"/>
                  </a:lnTo>
                  <a:lnTo>
                    <a:pt x="1420253" y="2216213"/>
                  </a:lnTo>
                  <a:lnTo>
                    <a:pt x="1414830" y="2216213"/>
                  </a:lnTo>
                  <a:lnTo>
                    <a:pt x="1377061" y="2223859"/>
                  </a:lnTo>
                  <a:lnTo>
                    <a:pt x="1346187" y="2244687"/>
                  </a:lnTo>
                  <a:lnTo>
                    <a:pt x="1325359" y="2275560"/>
                  </a:lnTo>
                  <a:lnTo>
                    <a:pt x="1317713" y="2313330"/>
                  </a:lnTo>
                  <a:lnTo>
                    <a:pt x="1317713" y="2406065"/>
                  </a:lnTo>
                  <a:lnTo>
                    <a:pt x="1322095" y="2410447"/>
                  </a:lnTo>
                  <a:lnTo>
                    <a:pt x="1327518" y="2410447"/>
                  </a:lnTo>
                  <a:lnTo>
                    <a:pt x="1377149" y="2406764"/>
                  </a:lnTo>
                  <a:lnTo>
                    <a:pt x="1420939" y="2362962"/>
                  </a:lnTo>
                  <a:lnTo>
                    <a:pt x="1424635" y="2313330"/>
                  </a:lnTo>
                  <a:lnTo>
                    <a:pt x="1424635" y="2306485"/>
                  </a:lnTo>
                  <a:lnTo>
                    <a:pt x="1469415" y="2261717"/>
                  </a:lnTo>
                  <a:lnTo>
                    <a:pt x="1514157" y="2306485"/>
                  </a:lnTo>
                  <a:lnTo>
                    <a:pt x="1514157" y="2313330"/>
                  </a:lnTo>
                  <a:lnTo>
                    <a:pt x="1517840" y="2362962"/>
                  </a:lnTo>
                  <a:lnTo>
                    <a:pt x="1532089" y="2392515"/>
                  </a:lnTo>
                  <a:lnTo>
                    <a:pt x="1561642" y="2406764"/>
                  </a:lnTo>
                  <a:lnTo>
                    <a:pt x="1611287" y="2410447"/>
                  </a:lnTo>
                  <a:lnTo>
                    <a:pt x="1616710" y="2410447"/>
                  </a:lnTo>
                  <a:lnTo>
                    <a:pt x="1621091" y="2406065"/>
                  </a:lnTo>
                  <a:lnTo>
                    <a:pt x="1621091" y="2390787"/>
                  </a:lnTo>
                  <a:lnTo>
                    <a:pt x="1621091" y="2313330"/>
                  </a:lnTo>
                  <a:lnTo>
                    <a:pt x="1613446" y="2275560"/>
                  </a:lnTo>
                  <a:lnTo>
                    <a:pt x="1601482" y="2257831"/>
                  </a:lnTo>
                  <a:lnTo>
                    <a:pt x="1601482" y="2313330"/>
                  </a:lnTo>
                  <a:lnTo>
                    <a:pt x="1601482" y="2390787"/>
                  </a:lnTo>
                  <a:lnTo>
                    <a:pt x="1564817" y="2387879"/>
                  </a:lnTo>
                  <a:lnTo>
                    <a:pt x="1544447" y="2377122"/>
                  </a:lnTo>
                  <a:lnTo>
                    <a:pt x="1535658" y="2353843"/>
                  </a:lnTo>
                  <a:lnTo>
                    <a:pt x="1533766" y="2313330"/>
                  </a:lnTo>
                  <a:lnTo>
                    <a:pt x="1533766" y="2299830"/>
                  </a:lnTo>
                  <a:lnTo>
                    <a:pt x="1532737" y="2297341"/>
                  </a:lnTo>
                  <a:lnTo>
                    <a:pt x="1497126" y="2261717"/>
                  </a:lnTo>
                  <a:lnTo>
                    <a:pt x="1474508" y="2239086"/>
                  </a:lnTo>
                  <a:lnTo>
                    <a:pt x="1472018" y="2238044"/>
                  </a:lnTo>
                  <a:lnTo>
                    <a:pt x="1466799" y="2238044"/>
                  </a:lnTo>
                  <a:lnTo>
                    <a:pt x="1464322" y="2239086"/>
                  </a:lnTo>
                  <a:lnTo>
                    <a:pt x="1406067" y="2297341"/>
                  </a:lnTo>
                  <a:lnTo>
                    <a:pt x="1405026" y="2299830"/>
                  </a:lnTo>
                  <a:lnTo>
                    <a:pt x="1405026" y="2313330"/>
                  </a:lnTo>
                  <a:lnTo>
                    <a:pt x="1403134" y="2353843"/>
                  </a:lnTo>
                  <a:lnTo>
                    <a:pt x="1394345" y="2377122"/>
                  </a:lnTo>
                  <a:lnTo>
                    <a:pt x="1373974" y="2387879"/>
                  </a:lnTo>
                  <a:lnTo>
                    <a:pt x="1337322" y="2390787"/>
                  </a:lnTo>
                  <a:lnTo>
                    <a:pt x="1337322" y="2313330"/>
                  </a:lnTo>
                  <a:lnTo>
                    <a:pt x="1342542" y="2285365"/>
                  </a:lnTo>
                  <a:lnTo>
                    <a:pt x="1356880" y="2261908"/>
                  </a:lnTo>
                  <a:lnTo>
                    <a:pt x="1378356" y="2244941"/>
                  </a:lnTo>
                  <a:lnTo>
                    <a:pt x="1405026" y="2236432"/>
                  </a:lnTo>
                  <a:lnTo>
                    <a:pt x="1405026" y="2262721"/>
                  </a:lnTo>
                  <a:lnTo>
                    <a:pt x="1407426" y="2266302"/>
                  </a:lnTo>
                  <a:lnTo>
                    <a:pt x="1414716" y="2269337"/>
                  </a:lnTo>
                  <a:lnTo>
                    <a:pt x="1418945" y="2268499"/>
                  </a:lnTo>
                  <a:lnTo>
                    <a:pt x="1451025" y="2236432"/>
                  </a:lnTo>
                  <a:lnTo>
                    <a:pt x="1452372" y="2235085"/>
                  </a:lnTo>
                  <a:lnTo>
                    <a:pt x="1456347" y="2231110"/>
                  </a:lnTo>
                  <a:lnTo>
                    <a:pt x="1457388" y="2228621"/>
                  </a:lnTo>
                  <a:lnTo>
                    <a:pt x="1457388" y="2105952"/>
                  </a:lnTo>
                  <a:lnTo>
                    <a:pt x="1425727" y="2074316"/>
                  </a:lnTo>
                  <a:lnTo>
                    <a:pt x="1359128" y="2074316"/>
                  </a:lnTo>
                  <a:lnTo>
                    <a:pt x="1359128" y="2068982"/>
                  </a:lnTo>
                  <a:lnTo>
                    <a:pt x="1356423" y="2065235"/>
                  </a:lnTo>
                  <a:lnTo>
                    <a:pt x="1331264" y="2056853"/>
                  </a:lnTo>
                  <a:lnTo>
                    <a:pt x="1354861" y="2017522"/>
                  </a:lnTo>
                  <a:lnTo>
                    <a:pt x="1458480" y="2017522"/>
                  </a:lnTo>
                  <a:lnTo>
                    <a:pt x="1467396" y="2019325"/>
                  </a:lnTo>
                  <a:lnTo>
                    <a:pt x="1474685" y="2024240"/>
                  </a:lnTo>
                  <a:lnTo>
                    <a:pt x="1479613" y="2031530"/>
                  </a:lnTo>
                  <a:lnTo>
                    <a:pt x="1481416" y="2040445"/>
                  </a:lnTo>
                  <a:lnTo>
                    <a:pt x="1481416" y="2228621"/>
                  </a:lnTo>
                  <a:lnTo>
                    <a:pt x="1482445" y="2231110"/>
                  </a:lnTo>
                  <a:lnTo>
                    <a:pt x="1519847" y="2268499"/>
                  </a:lnTo>
                  <a:lnTo>
                    <a:pt x="1524101" y="2269363"/>
                  </a:lnTo>
                  <a:lnTo>
                    <a:pt x="1527721" y="2267813"/>
                  </a:lnTo>
                  <a:lnTo>
                    <a:pt x="1531378" y="2266302"/>
                  </a:lnTo>
                  <a:lnTo>
                    <a:pt x="1533766" y="2262721"/>
                  </a:lnTo>
                  <a:lnTo>
                    <a:pt x="1533766" y="2236432"/>
                  </a:lnTo>
                  <a:lnTo>
                    <a:pt x="1560423" y="2244941"/>
                  </a:lnTo>
                  <a:lnTo>
                    <a:pt x="1581924" y="2261908"/>
                  </a:lnTo>
                  <a:lnTo>
                    <a:pt x="1596263" y="2285365"/>
                  </a:lnTo>
                  <a:lnTo>
                    <a:pt x="1601482" y="2313330"/>
                  </a:lnTo>
                  <a:lnTo>
                    <a:pt x="1601482" y="2257831"/>
                  </a:lnTo>
                  <a:lnTo>
                    <a:pt x="1592618" y="2244687"/>
                  </a:lnTo>
                  <a:lnTo>
                    <a:pt x="1580375" y="2236432"/>
                  </a:lnTo>
                  <a:lnTo>
                    <a:pt x="1578381" y="2235085"/>
                  </a:lnTo>
                  <a:lnTo>
                    <a:pt x="1561731" y="2223859"/>
                  </a:lnTo>
                  <a:lnTo>
                    <a:pt x="1523961" y="2216213"/>
                  </a:lnTo>
                  <a:lnTo>
                    <a:pt x="1518551" y="2216213"/>
                  </a:lnTo>
                  <a:lnTo>
                    <a:pt x="1514157" y="2220595"/>
                  </a:lnTo>
                  <a:lnTo>
                    <a:pt x="1514157" y="2235085"/>
                  </a:lnTo>
                  <a:lnTo>
                    <a:pt x="1501025" y="2221954"/>
                  </a:lnTo>
                  <a:lnTo>
                    <a:pt x="1501025" y="2040445"/>
                  </a:lnTo>
                  <a:lnTo>
                    <a:pt x="1497672" y="2023910"/>
                  </a:lnTo>
                  <a:lnTo>
                    <a:pt x="1493367" y="2017522"/>
                  </a:lnTo>
                  <a:lnTo>
                    <a:pt x="1488541" y="2010384"/>
                  </a:lnTo>
                  <a:lnTo>
                    <a:pt x="1475016" y="2001266"/>
                  </a:lnTo>
                  <a:lnTo>
                    <a:pt x="1458480" y="1997913"/>
                  </a:lnTo>
                  <a:lnTo>
                    <a:pt x="1360119" y="1997913"/>
                  </a:lnTo>
                  <a:lnTo>
                    <a:pt x="1369479" y="1967026"/>
                  </a:lnTo>
                  <a:lnTo>
                    <a:pt x="1388668" y="1942058"/>
                  </a:lnTo>
                  <a:lnTo>
                    <a:pt x="1415453" y="1925370"/>
                  </a:lnTo>
                  <a:lnTo>
                    <a:pt x="1447584" y="1919287"/>
                  </a:lnTo>
                  <a:lnTo>
                    <a:pt x="1481963" y="1926247"/>
                  </a:lnTo>
                  <a:lnTo>
                    <a:pt x="1510080" y="1945208"/>
                  </a:lnTo>
                  <a:lnTo>
                    <a:pt x="1529054" y="1973326"/>
                  </a:lnTo>
                  <a:lnTo>
                    <a:pt x="1536014" y="2007704"/>
                  </a:lnTo>
                  <a:lnTo>
                    <a:pt x="1534744" y="2022754"/>
                  </a:lnTo>
                  <a:lnTo>
                    <a:pt x="1530997" y="2037156"/>
                  </a:lnTo>
                  <a:lnTo>
                    <a:pt x="1524838" y="2050719"/>
                  </a:lnTo>
                  <a:lnTo>
                    <a:pt x="1516341" y="2063229"/>
                  </a:lnTo>
                  <a:lnTo>
                    <a:pt x="1514932" y="2064981"/>
                  </a:lnTo>
                  <a:lnTo>
                    <a:pt x="1514157" y="2067153"/>
                  </a:lnTo>
                  <a:lnTo>
                    <a:pt x="1514157" y="2186584"/>
                  </a:lnTo>
                  <a:lnTo>
                    <a:pt x="1516862" y="2190331"/>
                  </a:lnTo>
                  <a:lnTo>
                    <a:pt x="1645158" y="2233079"/>
                  </a:lnTo>
                  <a:lnTo>
                    <a:pt x="1645158" y="2362733"/>
                  </a:lnTo>
                  <a:lnTo>
                    <a:pt x="1664766" y="2362733"/>
                  </a:lnTo>
                  <a:lnTo>
                    <a:pt x="1664766" y="2221788"/>
                  </a:lnTo>
                  <a:close/>
                </a:path>
                <a:path w="2005329" h="3025140">
                  <a:moveTo>
                    <a:pt x="1800656" y="2578341"/>
                  </a:moveTo>
                  <a:lnTo>
                    <a:pt x="1797659" y="2563558"/>
                  </a:lnTo>
                  <a:lnTo>
                    <a:pt x="1793900" y="2557983"/>
                  </a:lnTo>
                  <a:lnTo>
                    <a:pt x="1790890" y="2553512"/>
                  </a:lnTo>
                  <a:lnTo>
                    <a:pt x="1789506" y="2551468"/>
                  </a:lnTo>
                  <a:lnTo>
                    <a:pt x="1783016" y="2547099"/>
                  </a:lnTo>
                  <a:lnTo>
                    <a:pt x="1783016" y="2578341"/>
                  </a:lnTo>
                  <a:lnTo>
                    <a:pt x="1781403" y="2586266"/>
                  </a:lnTo>
                  <a:lnTo>
                    <a:pt x="1777034" y="2592743"/>
                  </a:lnTo>
                  <a:lnTo>
                    <a:pt x="1770557" y="2597112"/>
                  </a:lnTo>
                  <a:lnTo>
                    <a:pt x="1762645" y="2598712"/>
                  </a:lnTo>
                  <a:lnTo>
                    <a:pt x="1754720" y="2597112"/>
                  </a:lnTo>
                  <a:lnTo>
                    <a:pt x="1748243" y="2592743"/>
                  </a:lnTo>
                  <a:lnTo>
                    <a:pt x="1743875" y="2586266"/>
                  </a:lnTo>
                  <a:lnTo>
                    <a:pt x="1742274" y="2578341"/>
                  </a:lnTo>
                  <a:lnTo>
                    <a:pt x="1743875" y="2570442"/>
                  </a:lnTo>
                  <a:lnTo>
                    <a:pt x="1748243" y="2563965"/>
                  </a:lnTo>
                  <a:lnTo>
                    <a:pt x="1754720" y="2559596"/>
                  </a:lnTo>
                  <a:lnTo>
                    <a:pt x="1762645" y="2557983"/>
                  </a:lnTo>
                  <a:lnTo>
                    <a:pt x="1770557" y="2559596"/>
                  </a:lnTo>
                  <a:lnTo>
                    <a:pt x="1777034" y="2563965"/>
                  </a:lnTo>
                  <a:lnTo>
                    <a:pt x="1781403" y="2570442"/>
                  </a:lnTo>
                  <a:lnTo>
                    <a:pt x="1783016" y="2578341"/>
                  </a:lnTo>
                  <a:lnTo>
                    <a:pt x="1783016" y="2547099"/>
                  </a:lnTo>
                  <a:lnTo>
                    <a:pt x="1777428" y="2543314"/>
                  </a:lnTo>
                  <a:lnTo>
                    <a:pt x="1762645" y="2540317"/>
                  </a:lnTo>
                  <a:lnTo>
                    <a:pt x="1755724" y="2540965"/>
                  </a:lnTo>
                  <a:lnTo>
                    <a:pt x="1749082" y="2542832"/>
                  </a:lnTo>
                  <a:lnTo>
                    <a:pt x="1742897" y="2545880"/>
                  </a:lnTo>
                  <a:lnTo>
                    <a:pt x="1737309" y="2550045"/>
                  </a:lnTo>
                  <a:lnTo>
                    <a:pt x="1733448" y="2553512"/>
                  </a:lnTo>
                  <a:lnTo>
                    <a:pt x="1729587" y="2550045"/>
                  </a:lnTo>
                  <a:lnTo>
                    <a:pt x="1724621" y="2546362"/>
                  </a:lnTo>
                  <a:lnTo>
                    <a:pt x="1724621" y="2578341"/>
                  </a:lnTo>
                  <a:lnTo>
                    <a:pt x="1723009" y="2586266"/>
                  </a:lnTo>
                  <a:lnTo>
                    <a:pt x="1718640" y="2592743"/>
                  </a:lnTo>
                  <a:lnTo>
                    <a:pt x="1712163" y="2597112"/>
                  </a:lnTo>
                  <a:lnTo>
                    <a:pt x="1704251" y="2598712"/>
                  </a:lnTo>
                  <a:lnTo>
                    <a:pt x="1696326" y="2597112"/>
                  </a:lnTo>
                  <a:lnTo>
                    <a:pt x="1689849" y="2592743"/>
                  </a:lnTo>
                  <a:lnTo>
                    <a:pt x="1685480" y="2586266"/>
                  </a:lnTo>
                  <a:lnTo>
                    <a:pt x="1683880" y="2578341"/>
                  </a:lnTo>
                  <a:lnTo>
                    <a:pt x="1685480" y="2570442"/>
                  </a:lnTo>
                  <a:lnTo>
                    <a:pt x="1689849" y="2563965"/>
                  </a:lnTo>
                  <a:lnTo>
                    <a:pt x="1696326" y="2559596"/>
                  </a:lnTo>
                  <a:lnTo>
                    <a:pt x="1704251" y="2557983"/>
                  </a:lnTo>
                  <a:lnTo>
                    <a:pt x="1712163" y="2559596"/>
                  </a:lnTo>
                  <a:lnTo>
                    <a:pt x="1718640" y="2563965"/>
                  </a:lnTo>
                  <a:lnTo>
                    <a:pt x="1723009" y="2570442"/>
                  </a:lnTo>
                  <a:lnTo>
                    <a:pt x="1724621" y="2578341"/>
                  </a:lnTo>
                  <a:lnTo>
                    <a:pt x="1724621" y="2546362"/>
                  </a:lnTo>
                  <a:lnTo>
                    <a:pt x="1723986" y="2545880"/>
                  </a:lnTo>
                  <a:lnTo>
                    <a:pt x="1717802" y="2542832"/>
                  </a:lnTo>
                  <a:lnTo>
                    <a:pt x="1711172" y="2540965"/>
                  </a:lnTo>
                  <a:lnTo>
                    <a:pt x="1704251" y="2540317"/>
                  </a:lnTo>
                  <a:lnTo>
                    <a:pt x="1689455" y="2543314"/>
                  </a:lnTo>
                  <a:lnTo>
                    <a:pt x="1677365" y="2551468"/>
                  </a:lnTo>
                  <a:lnTo>
                    <a:pt x="1669211" y="2563558"/>
                  </a:lnTo>
                  <a:lnTo>
                    <a:pt x="1666227" y="2578341"/>
                  </a:lnTo>
                  <a:lnTo>
                    <a:pt x="1669211" y="2593136"/>
                  </a:lnTo>
                  <a:lnTo>
                    <a:pt x="1677365" y="2605227"/>
                  </a:lnTo>
                  <a:lnTo>
                    <a:pt x="1689455" y="2613380"/>
                  </a:lnTo>
                  <a:lnTo>
                    <a:pt x="1704251" y="2616365"/>
                  </a:lnTo>
                  <a:lnTo>
                    <a:pt x="1708569" y="2616365"/>
                  </a:lnTo>
                  <a:lnTo>
                    <a:pt x="1712823" y="2615641"/>
                  </a:lnTo>
                  <a:lnTo>
                    <a:pt x="1724621" y="2611475"/>
                  </a:lnTo>
                  <a:lnTo>
                    <a:pt x="1724621" y="2671699"/>
                  </a:lnTo>
                  <a:lnTo>
                    <a:pt x="1666227" y="2671699"/>
                  </a:lnTo>
                  <a:lnTo>
                    <a:pt x="1666227" y="2689352"/>
                  </a:lnTo>
                  <a:lnTo>
                    <a:pt x="1695424" y="2689352"/>
                  </a:lnTo>
                  <a:lnTo>
                    <a:pt x="1695424" y="2916771"/>
                  </a:lnTo>
                  <a:lnTo>
                    <a:pt x="1724621" y="2960573"/>
                  </a:lnTo>
                  <a:lnTo>
                    <a:pt x="1724621" y="3025114"/>
                  </a:lnTo>
                  <a:lnTo>
                    <a:pt x="1742274" y="3025114"/>
                  </a:lnTo>
                  <a:lnTo>
                    <a:pt x="1742274" y="2960573"/>
                  </a:lnTo>
                  <a:lnTo>
                    <a:pt x="1754632" y="2942005"/>
                  </a:lnTo>
                  <a:lnTo>
                    <a:pt x="1771459" y="2916771"/>
                  </a:lnTo>
                  <a:lnTo>
                    <a:pt x="1771459" y="2864535"/>
                  </a:lnTo>
                  <a:lnTo>
                    <a:pt x="1771459" y="2846882"/>
                  </a:lnTo>
                  <a:lnTo>
                    <a:pt x="1771459" y="2689352"/>
                  </a:lnTo>
                  <a:lnTo>
                    <a:pt x="1800656" y="2689352"/>
                  </a:lnTo>
                  <a:lnTo>
                    <a:pt x="1800656" y="2671699"/>
                  </a:lnTo>
                  <a:lnTo>
                    <a:pt x="1753844" y="2671699"/>
                  </a:lnTo>
                  <a:lnTo>
                    <a:pt x="1753844" y="2689339"/>
                  </a:lnTo>
                  <a:lnTo>
                    <a:pt x="1753844" y="2846882"/>
                  </a:lnTo>
                  <a:lnTo>
                    <a:pt x="1753819" y="2864535"/>
                  </a:lnTo>
                  <a:lnTo>
                    <a:pt x="1753819" y="2911437"/>
                  </a:lnTo>
                  <a:lnTo>
                    <a:pt x="1733448" y="2942005"/>
                  </a:lnTo>
                  <a:lnTo>
                    <a:pt x="1713077" y="2911437"/>
                  </a:lnTo>
                  <a:lnTo>
                    <a:pt x="1713077" y="2864535"/>
                  </a:lnTo>
                  <a:lnTo>
                    <a:pt x="1753819" y="2864535"/>
                  </a:lnTo>
                  <a:lnTo>
                    <a:pt x="1753819" y="2846882"/>
                  </a:lnTo>
                  <a:lnTo>
                    <a:pt x="1713064" y="2846882"/>
                  </a:lnTo>
                  <a:lnTo>
                    <a:pt x="1713064" y="2689339"/>
                  </a:lnTo>
                  <a:lnTo>
                    <a:pt x="1753844" y="2689339"/>
                  </a:lnTo>
                  <a:lnTo>
                    <a:pt x="1753844" y="2671699"/>
                  </a:lnTo>
                  <a:lnTo>
                    <a:pt x="1742274" y="2671699"/>
                  </a:lnTo>
                  <a:lnTo>
                    <a:pt x="1742274" y="2611475"/>
                  </a:lnTo>
                  <a:lnTo>
                    <a:pt x="1754060" y="2615641"/>
                  </a:lnTo>
                  <a:lnTo>
                    <a:pt x="1758327" y="2616365"/>
                  </a:lnTo>
                  <a:lnTo>
                    <a:pt x="1762645" y="2616365"/>
                  </a:lnTo>
                  <a:lnTo>
                    <a:pt x="1777428" y="2613380"/>
                  </a:lnTo>
                  <a:lnTo>
                    <a:pt x="1780235" y="2611475"/>
                  </a:lnTo>
                  <a:lnTo>
                    <a:pt x="1789506" y="2605227"/>
                  </a:lnTo>
                  <a:lnTo>
                    <a:pt x="1793900" y="2598712"/>
                  </a:lnTo>
                  <a:lnTo>
                    <a:pt x="1797659" y="2593136"/>
                  </a:lnTo>
                  <a:lnTo>
                    <a:pt x="1800656" y="2578341"/>
                  </a:lnTo>
                  <a:close/>
                </a:path>
                <a:path w="2005329" h="3025140">
                  <a:moveTo>
                    <a:pt x="1946630" y="2890685"/>
                  </a:moveTo>
                  <a:lnTo>
                    <a:pt x="1899805" y="2890685"/>
                  </a:lnTo>
                  <a:lnTo>
                    <a:pt x="1899805" y="2908338"/>
                  </a:lnTo>
                  <a:lnTo>
                    <a:pt x="1946630" y="2908338"/>
                  </a:lnTo>
                  <a:lnTo>
                    <a:pt x="1946630" y="2890685"/>
                  </a:lnTo>
                  <a:close/>
                </a:path>
                <a:path w="2005329" h="3025140">
                  <a:moveTo>
                    <a:pt x="2005025" y="2823654"/>
                  </a:moveTo>
                  <a:lnTo>
                    <a:pt x="2003259" y="2809430"/>
                  </a:lnTo>
                  <a:lnTo>
                    <a:pt x="1998179" y="2796273"/>
                  </a:lnTo>
                  <a:lnTo>
                    <a:pt x="1990051" y="2784741"/>
                  </a:lnTo>
                  <a:lnTo>
                    <a:pt x="1987397" y="2782455"/>
                  </a:lnTo>
                  <a:lnTo>
                    <a:pt x="1987397" y="2823654"/>
                  </a:lnTo>
                  <a:lnTo>
                    <a:pt x="1987397" y="2832277"/>
                  </a:lnTo>
                  <a:lnTo>
                    <a:pt x="1987397" y="2849969"/>
                  </a:lnTo>
                  <a:lnTo>
                    <a:pt x="1987397" y="2949092"/>
                  </a:lnTo>
                  <a:lnTo>
                    <a:pt x="1987397" y="2966732"/>
                  </a:lnTo>
                  <a:lnTo>
                    <a:pt x="1987397" y="3007461"/>
                  </a:lnTo>
                  <a:lnTo>
                    <a:pt x="1859038" y="3007461"/>
                  </a:lnTo>
                  <a:lnTo>
                    <a:pt x="1859038" y="2966732"/>
                  </a:lnTo>
                  <a:lnTo>
                    <a:pt x="1987397" y="2966732"/>
                  </a:lnTo>
                  <a:lnTo>
                    <a:pt x="1987397" y="2949092"/>
                  </a:lnTo>
                  <a:lnTo>
                    <a:pt x="1859038" y="2949092"/>
                  </a:lnTo>
                  <a:lnTo>
                    <a:pt x="1859038" y="2849969"/>
                  </a:lnTo>
                  <a:lnTo>
                    <a:pt x="1987397" y="2849969"/>
                  </a:lnTo>
                  <a:lnTo>
                    <a:pt x="1987397" y="2832277"/>
                  </a:lnTo>
                  <a:lnTo>
                    <a:pt x="1859038" y="2832277"/>
                  </a:lnTo>
                  <a:lnTo>
                    <a:pt x="1859038" y="2823654"/>
                  </a:lnTo>
                  <a:lnTo>
                    <a:pt x="1860257" y="2813748"/>
                  </a:lnTo>
                  <a:lnTo>
                    <a:pt x="1863801" y="2804604"/>
                  </a:lnTo>
                  <a:lnTo>
                    <a:pt x="1869465" y="2796578"/>
                  </a:lnTo>
                  <a:lnTo>
                    <a:pt x="1887880" y="2780703"/>
                  </a:lnTo>
                  <a:lnTo>
                    <a:pt x="1895995" y="2769184"/>
                  </a:lnTo>
                  <a:lnTo>
                    <a:pt x="1901075" y="2756027"/>
                  </a:lnTo>
                  <a:lnTo>
                    <a:pt x="1902841" y="2741803"/>
                  </a:lnTo>
                  <a:lnTo>
                    <a:pt x="1902841" y="2733154"/>
                  </a:lnTo>
                  <a:lnTo>
                    <a:pt x="1943608" y="2733154"/>
                  </a:lnTo>
                  <a:lnTo>
                    <a:pt x="1943608" y="2741803"/>
                  </a:lnTo>
                  <a:lnTo>
                    <a:pt x="1945360" y="2756027"/>
                  </a:lnTo>
                  <a:lnTo>
                    <a:pt x="1950453" y="2769184"/>
                  </a:lnTo>
                  <a:lnTo>
                    <a:pt x="1958568" y="2780715"/>
                  </a:lnTo>
                  <a:lnTo>
                    <a:pt x="1976970" y="2796590"/>
                  </a:lnTo>
                  <a:lnTo>
                    <a:pt x="1982622" y="2804604"/>
                  </a:lnTo>
                  <a:lnTo>
                    <a:pt x="1986165" y="2813748"/>
                  </a:lnTo>
                  <a:lnTo>
                    <a:pt x="1987397" y="2823654"/>
                  </a:lnTo>
                  <a:lnTo>
                    <a:pt x="1987397" y="2782455"/>
                  </a:lnTo>
                  <a:lnTo>
                    <a:pt x="1971649" y="2768866"/>
                  </a:lnTo>
                  <a:lnTo>
                    <a:pt x="1965998" y="2760840"/>
                  </a:lnTo>
                  <a:lnTo>
                    <a:pt x="1962454" y="2751696"/>
                  </a:lnTo>
                  <a:lnTo>
                    <a:pt x="1961235" y="2741803"/>
                  </a:lnTo>
                  <a:lnTo>
                    <a:pt x="1961235" y="2733154"/>
                  </a:lnTo>
                  <a:lnTo>
                    <a:pt x="1990432" y="2733154"/>
                  </a:lnTo>
                  <a:lnTo>
                    <a:pt x="1990432" y="2715501"/>
                  </a:lnTo>
                  <a:lnTo>
                    <a:pt x="1990432" y="2674772"/>
                  </a:lnTo>
                  <a:lnTo>
                    <a:pt x="1990432" y="2657132"/>
                  </a:lnTo>
                  <a:lnTo>
                    <a:pt x="1972779" y="2657132"/>
                  </a:lnTo>
                  <a:lnTo>
                    <a:pt x="1972779" y="2674772"/>
                  </a:lnTo>
                  <a:lnTo>
                    <a:pt x="1972779" y="2715501"/>
                  </a:lnTo>
                  <a:lnTo>
                    <a:pt x="1873643" y="2715501"/>
                  </a:lnTo>
                  <a:lnTo>
                    <a:pt x="1873643" y="2674772"/>
                  </a:lnTo>
                  <a:lnTo>
                    <a:pt x="1972779" y="2674772"/>
                  </a:lnTo>
                  <a:lnTo>
                    <a:pt x="1972779" y="2657132"/>
                  </a:lnTo>
                  <a:lnTo>
                    <a:pt x="1856016" y="2657132"/>
                  </a:lnTo>
                  <a:lnTo>
                    <a:pt x="1856016" y="2733154"/>
                  </a:lnTo>
                  <a:lnTo>
                    <a:pt x="1885213" y="2733154"/>
                  </a:lnTo>
                  <a:lnTo>
                    <a:pt x="1885213" y="2741803"/>
                  </a:lnTo>
                  <a:lnTo>
                    <a:pt x="1883981" y="2751696"/>
                  </a:lnTo>
                  <a:lnTo>
                    <a:pt x="1880438" y="2760853"/>
                  </a:lnTo>
                  <a:lnTo>
                    <a:pt x="1874774" y="2768879"/>
                  </a:lnTo>
                  <a:lnTo>
                    <a:pt x="1856371" y="2784741"/>
                  </a:lnTo>
                  <a:lnTo>
                    <a:pt x="1848256" y="2796273"/>
                  </a:lnTo>
                  <a:lnTo>
                    <a:pt x="1843176" y="2809430"/>
                  </a:lnTo>
                  <a:lnTo>
                    <a:pt x="1841411" y="2823654"/>
                  </a:lnTo>
                  <a:lnTo>
                    <a:pt x="1841411" y="3025114"/>
                  </a:lnTo>
                  <a:lnTo>
                    <a:pt x="2005025" y="3025114"/>
                  </a:lnTo>
                  <a:lnTo>
                    <a:pt x="2005025" y="3007461"/>
                  </a:lnTo>
                  <a:lnTo>
                    <a:pt x="2005025" y="2966732"/>
                  </a:lnTo>
                  <a:lnTo>
                    <a:pt x="2005025" y="2949092"/>
                  </a:lnTo>
                  <a:lnTo>
                    <a:pt x="2005025" y="2849969"/>
                  </a:lnTo>
                  <a:lnTo>
                    <a:pt x="2005025" y="2832277"/>
                  </a:lnTo>
                  <a:lnTo>
                    <a:pt x="2005025" y="2823654"/>
                  </a:lnTo>
                  <a:close/>
                </a:path>
              </a:pathLst>
            </a:custGeom>
            <a:solidFill>
              <a:srgbClr val="254D9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4" name="object 3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351284" y="4793343"/>
              <a:ext cx="75789" cy="97402"/>
            </a:xfrm>
            <a:prstGeom prst="rect">
              <a:avLst/>
            </a:prstGeom>
          </p:spPr>
        </p:pic>
        <p:sp>
          <p:nvSpPr>
            <p:cNvPr id="35" name="object 35"/>
            <p:cNvSpPr/>
            <p:nvPr/>
          </p:nvSpPr>
          <p:spPr>
            <a:xfrm>
              <a:off x="9121114" y="4484776"/>
              <a:ext cx="1236980" cy="1731645"/>
            </a:xfrm>
            <a:custGeom>
              <a:avLst/>
              <a:gdLst/>
              <a:ahLst/>
              <a:cxnLst/>
              <a:rect l="l" t="t" r="r" b="b"/>
              <a:pathLst>
                <a:path w="1236979" h="1731645">
                  <a:moveTo>
                    <a:pt x="154571" y="529145"/>
                  </a:moveTo>
                  <a:lnTo>
                    <a:pt x="151968" y="496176"/>
                  </a:lnTo>
                  <a:lnTo>
                    <a:pt x="148018" y="493839"/>
                  </a:lnTo>
                  <a:lnTo>
                    <a:pt x="136245" y="485686"/>
                  </a:lnTo>
                  <a:lnTo>
                    <a:pt x="108292" y="461594"/>
                  </a:lnTo>
                  <a:lnTo>
                    <a:pt x="73291" y="420992"/>
                  </a:lnTo>
                  <a:lnTo>
                    <a:pt x="40360" y="363296"/>
                  </a:lnTo>
                  <a:lnTo>
                    <a:pt x="18630" y="287921"/>
                  </a:lnTo>
                  <a:lnTo>
                    <a:pt x="18630" y="224345"/>
                  </a:lnTo>
                  <a:lnTo>
                    <a:pt x="35293" y="172326"/>
                  </a:lnTo>
                  <a:lnTo>
                    <a:pt x="61429" y="131749"/>
                  </a:lnTo>
                  <a:lnTo>
                    <a:pt x="89789" y="102501"/>
                  </a:lnTo>
                  <a:lnTo>
                    <a:pt x="124269" y="77520"/>
                  </a:lnTo>
                  <a:lnTo>
                    <a:pt x="133997" y="72161"/>
                  </a:lnTo>
                  <a:lnTo>
                    <a:pt x="126593" y="63881"/>
                  </a:lnTo>
                  <a:lnTo>
                    <a:pt x="122770" y="59093"/>
                  </a:lnTo>
                  <a:lnTo>
                    <a:pt x="114681" y="46761"/>
                  </a:lnTo>
                  <a:lnTo>
                    <a:pt x="106870" y="29324"/>
                  </a:lnTo>
                  <a:lnTo>
                    <a:pt x="103873" y="9220"/>
                  </a:lnTo>
                  <a:lnTo>
                    <a:pt x="104114" y="4356"/>
                  </a:lnTo>
                  <a:lnTo>
                    <a:pt x="100330" y="228"/>
                  </a:lnTo>
                  <a:lnTo>
                    <a:pt x="95453" y="0"/>
                  </a:lnTo>
                  <a:lnTo>
                    <a:pt x="90525" y="228"/>
                  </a:lnTo>
                  <a:lnTo>
                    <a:pt x="86448" y="3543"/>
                  </a:lnTo>
                  <a:lnTo>
                    <a:pt x="86220" y="8420"/>
                  </a:lnTo>
                  <a:lnTo>
                    <a:pt x="87807" y="26377"/>
                  </a:lnTo>
                  <a:lnTo>
                    <a:pt x="93027" y="42799"/>
                  </a:lnTo>
                  <a:lnTo>
                    <a:pt x="100050" y="56794"/>
                  </a:lnTo>
                  <a:lnTo>
                    <a:pt x="106997" y="67500"/>
                  </a:lnTo>
                  <a:lnTo>
                    <a:pt x="87337" y="82054"/>
                  </a:lnTo>
                  <a:lnTo>
                    <a:pt x="61772" y="105689"/>
                  </a:lnTo>
                  <a:lnTo>
                    <a:pt x="35344" y="138379"/>
                  </a:lnTo>
                  <a:lnTo>
                    <a:pt x="13068" y="180111"/>
                  </a:lnTo>
                  <a:lnTo>
                    <a:pt x="0" y="230873"/>
                  </a:lnTo>
                  <a:lnTo>
                    <a:pt x="1155" y="290626"/>
                  </a:lnTo>
                  <a:lnTo>
                    <a:pt x="21158" y="363689"/>
                  </a:lnTo>
                  <a:lnTo>
                    <a:pt x="51396" y="421144"/>
                  </a:lnTo>
                  <a:lnTo>
                    <a:pt x="85039" y="463638"/>
                  </a:lnTo>
                  <a:lnTo>
                    <a:pt x="115201" y="491883"/>
                  </a:lnTo>
                  <a:lnTo>
                    <a:pt x="135051" y="506552"/>
                  </a:lnTo>
                  <a:lnTo>
                    <a:pt x="136931" y="530301"/>
                  </a:lnTo>
                  <a:lnTo>
                    <a:pt x="140804" y="533819"/>
                  </a:lnTo>
                  <a:lnTo>
                    <a:pt x="146062" y="533781"/>
                  </a:lnTo>
                  <a:lnTo>
                    <a:pt x="150926" y="533400"/>
                  </a:lnTo>
                  <a:lnTo>
                    <a:pt x="154571" y="529145"/>
                  </a:lnTo>
                  <a:close/>
                </a:path>
                <a:path w="1236979" h="1731645">
                  <a:moveTo>
                    <a:pt x="365163" y="357479"/>
                  </a:moveTo>
                  <a:lnTo>
                    <a:pt x="360997" y="336791"/>
                  </a:lnTo>
                  <a:lnTo>
                    <a:pt x="352628" y="317881"/>
                  </a:lnTo>
                  <a:lnTo>
                    <a:pt x="348183" y="311861"/>
                  </a:lnTo>
                  <a:lnTo>
                    <a:pt x="348183" y="359029"/>
                  </a:lnTo>
                  <a:lnTo>
                    <a:pt x="348081" y="373303"/>
                  </a:lnTo>
                  <a:lnTo>
                    <a:pt x="330225" y="416674"/>
                  </a:lnTo>
                  <a:lnTo>
                    <a:pt x="292061" y="441833"/>
                  </a:lnTo>
                  <a:lnTo>
                    <a:pt x="276745" y="444741"/>
                  </a:lnTo>
                  <a:lnTo>
                    <a:pt x="261162" y="444639"/>
                  </a:lnTo>
                  <a:lnTo>
                    <a:pt x="219100" y="426783"/>
                  </a:lnTo>
                  <a:lnTo>
                    <a:pt x="193941" y="388620"/>
                  </a:lnTo>
                  <a:lnTo>
                    <a:pt x="188963" y="350342"/>
                  </a:lnTo>
                  <a:lnTo>
                    <a:pt x="186893" y="347599"/>
                  </a:lnTo>
                  <a:lnTo>
                    <a:pt x="133388" y="311683"/>
                  </a:lnTo>
                  <a:lnTo>
                    <a:pt x="111074" y="273088"/>
                  </a:lnTo>
                  <a:lnTo>
                    <a:pt x="104889" y="226034"/>
                  </a:lnTo>
                  <a:lnTo>
                    <a:pt x="108343" y="206324"/>
                  </a:lnTo>
                  <a:lnTo>
                    <a:pt x="114731" y="190906"/>
                  </a:lnTo>
                  <a:lnTo>
                    <a:pt x="124396" y="179006"/>
                  </a:lnTo>
                  <a:lnTo>
                    <a:pt x="136486" y="171767"/>
                  </a:lnTo>
                  <a:lnTo>
                    <a:pt x="150418" y="169392"/>
                  </a:lnTo>
                  <a:lnTo>
                    <a:pt x="165646" y="172097"/>
                  </a:lnTo>
                  <a:lnTo>
                    <a:pt x="169684" y="173443"/>
                  </a:lnTo>
                  <a:lnTo>
                    <a:pt x="174980" y="177901"/>
                  </a:lnTo>
                  <a:lnTo>
                    <a:pt x="182308" y="181508"/>
                  </a:lnTo>
                  <a:lnTo>
                    <a:pt x="195668" y="185394"/>
                  </a:lnTo>
                  <a:lnTo>
                    <a:pt x="199745" y="185978"/>
                  </a:lnTo>
                  <a:lnTo>
                    <a:pt x="210121" y="185978"/>
                  </a:lnTo>
                  <a:lnTo>
                    <a:pt x="216192" y="184391"/>
                  </a:lnTo>
                  <a:lnTo>
                    <a:pt x="223659" y="179895"/>
                  </a:lnTo>
                  <a:lnTo>
                    <a:pt x="225691" y="178295"/>
                  </a:lnTo>
                  <a:lnTo>
                    <a:pt x="227431" y="176466"/>
                  </a:lnTo>
                  <a:lnTo>
                    <a:pt x="230543" y="183108"/>
                  </a:lnTo>
                  <a:lnTo>
                    <a:pt x="211785" y="211023"/>
                  </a:lnTo>
                  <a:lnTo>
                    <a:pt x="203847" y="210527"/>
                  </a:lnTo>
                  <a:lnTo>
                    <a:pt x="150190" y="198221"/>
                  </a:lnTo>
                  <a:lnTo>
                    <a:pt x="145618" y="201079"/>
                  </a:lnTo>
                  <a:lnTo>
                    <a:pt x="143510" y="210261"/>
                  </a:lnTo>
                  <a:lnTo>
                    <a:pt x="146380" y="214820"/>
                  </a:lnTo>
                  <a:lnTo>
                    <a:pt x="191719" y="225234"/>
                  </a:lnTo>
                  <a:lnTo>
                    <a:pt x="177330" y="287870"/>
                  </a:lnTo>
                  <a:lnTo>
                    <a:pt x="180187" y="292442"/>
                  </a:lnTo>
                  <a:lnTo>
                    <a:pt x="185432" y="293649"/>
                  </a:lnTo>
                  <a:lnTo>
                    <a:pt x="186080" y="293712"/>
                  </a:lnTo>
                  <a:lnTo>
                    <a:pt x="190588" y="293712"/>
                  </a:lnTo>
                  <a:lnTo>
                    <a:pt x="194094" y="291045"/>
                  </a:lnTo>
                  <a:lnTo>
                    <a:pt x="208534" y="228180"/>
                  </a:lnTo>
                  <a:lnTo>
                    <a:pt x="208965" y="228193"/>
                  </a:lnTo>
                  <a:lnTo>
                    <a:pt x="242455" y="209372"/>
                  </a:lnTo>
                  <a:lnTo>
                    <a:pt x="242684" y="208902"/>
                  </a:lnTo>
                  <a:lnTo>
                    <a:pt x="243001" y="208394"/>
                  </a:lnTo>
                  <a:lnTo>
                    <a:pt x="247154" y="211391"/>
                  </a:lnTo>
                  <a:lnTo>
                    <a:pt x="250113" y="215823"/>
                  </a:lnTo>
                  <a:lnTo>
                    <a:pt x="254495" y="236042"/>
                  </a:lnTo>
                  <a:lnTo>
                    <a:pt x="257733" y="238785"/>
                  </a:lnTo>
                  <a:lnTo>
                    <a:pt x="269290" y="239369"/>
                  </a:lnTo>
                  <a:lnTo>
                    <a:pt x="276352" y="243281"/>
                  </a:lnTo>
                  <a:lnTo>
                    <a:pt x="280428" y="249415"/>
                  </a:lnTo>
                  <a:lnTo>
                    <a:pt x="282498" y="252488"/>
                  </a:lnTo>
                  <a:lnTo>
                    <a:pt x="283654" y="255981"/>
                  </a:lnTo>
                  <a:lnTo>
                    <a:pt x="283921" y="259651"/>
                  </a:lnTo>
                  <a:lnTo>
                    <a:pt x="276288" y="257175"/>
                  </a:lnTo>
                  <a:lnTo>
                    <a:pt x="274421" y="256565"/>
                  </a:lnTo>
                  <a:lnTo>
                    <a:pt x="264642" y="255130"/>
                  </a:lnTo>
                  <a:lnTo>
                    <a:pt x="254711" y="255320"/>
                  </a:lnTo>
                  <a:lnTo>
                    <a:pt x="244779" y="257175"/>
                  </a:lnTo>
                  <a:lnTo>
                    <a:pt x="246278" y="245059"/>
                  </a:lnTo>
                  <a:lnTo>
                    <a:pt x="242938" y="240804"/>
                  </a:lnTo>
                  <a:lnTo>
                    <a:pt x="233591" y="239674"/>
                  </a:lnTo>
                  <a:lnTo>
                    <a:pt x="229349" y="242976"/>
                  </a:lnTo>
                  <a:lnTo>
                    <a:pt x="222427" y="299669"/>
                  </a:lnTo>
                  <a:lnTo>
                    <a:pt x="220573" y="304126"/>
                  </a:lnTo>
                  <a:lnTo>
                    <a:pt x="214922" y="311238"/>
                  </a:lnTo>
                  <a:lnTo>
                    <a:pt x="208978" y="316204"/>
                  </a:lnTo>
                  <a:lnTo>
                    <a:pt x="206832" y="317881"/>
                  </a:lnTo>
                  <a:lnTo>
                    <a:pt x="203212" y="320751"/>
                  </a:lnTo>
                  <a:lnTo>
                    <a:pt x="202565" y="326110"/>
                  </a:lnTo>
                  <a:lnTo>
                    <a:pt x="207175" y="331952"/>
                  </a:lnTo>
                  <a:lnTo>
                    <a:pt x="209664" y="333044"/>
                  </a:lnTo>
                  <a:lnTo>
                    <a:pt x="214033" y="333044"/>
                  </a:lnTo>
                  <a:lnTo>
                    <a:pt x="242493" y="276021"/>
                  </a:lnTo>
                  <a:lnTo>
                    <a:pt x="248513" y="273380"/>
                  </a:lnTo>
                  <a:lnTo>
                    <a:pt x="250418" y="272592"/>
                  </a:lnTo>
                  <a:lnTo>
                    <a:pt x="268249" y="271653"/>
                  </a:lnTo>
                  <a:lnTo>
                    <a:pt x="276174" y="275018"/>
                  </a:lnTo>
                  <a:lnTo>
                    <a:pt x="280568" y="276707"/>
                  </a:lnTo>
                  <a:lnTo>
                    <a:pt x="283832" y="278714"/>
                  </a:lnTo>
                  <a:lnTo>
                    <a:pt x="288036" y="281635"/>
                  </a:lnTo>
                  <a:lnTo>
                    <a:pt x="291261" y="281901"/>
                  </a:lnTo>
                  <a:lnTo>
                    <a:pt x="298665" y="278472"/>
                  </a:lnTo>
                  <a:lnTo>
                    <a:pt x="302907" y="278396"/>
                  </a:lnTo>
                  <a:lnTo>
                    <a:pt x="307479" y="282206"/>
                  </a:lnTo>
                  <a:lnTo>
                    <a:pt x="308102" y="285508"/>
                  </a:lnTo>
                  <a:lnTo>
                    <a:pt x="307086" y="289534"/>
                  </a:lnTo>
                  <a:lnTo>
                    <a:pt x="306146" y="293141"/>
                  </a:lnTo>
                  <a:lnTo>
                    <a:pt x="307695" y="296951"/>
                  </a:lnTo>
                  <a:lnTo>
                    <a:pt x="336702" y="324523"/>
                  </a:lnTo>
                  <a:lnTo>
                    <a:pt x="348183" y="359029"/>
                  </a:lnTo>
                  <a:lnTo>
                    <a:pt x="348183" y="311861"/>
                  </a:lnTo>
                  <a:lnTo>
                    <a:pt x="340372" y="301282"/>
                  </a:lnTo>
                  <a:lnTo>
                    <a:pt x="324561" y="287515"/>
                  </a:lnTo>
                  <a:lnTo>
                    <a:pt x="324980" y="279438"/>
                  </a:lnTo>
                  <a:lnTo>
                    <a:pt x="324561" y="278396"/>
                  </a:lnTo>
                  <a:lnTo>
                    <a:pt x="322084" y="272161"/>
                  </a:lnTo>
                  <a:lnTo>
                    <a:pt x="321462" y="271653"/>
                  </a:lnTo>
                  <a:lnTo>
                    <a:pt x="312026" y="263804"/>
                  </a:lnTo>
                  <a:lnTo>
                    <a:pt x="306755" y="261988"/>
                  </a:lnTo>
                  <a:lnTo>
                    <a:pt x="301066" y="261924"/>
                  </a:lnTo>
                  <a:lnTo>
                    <a:pt x="301104" y="259651"/>
                  </a:lnTo>
                  <a:lnTo>
                    <a:pt x="276656" y="225209"/>
                  </a:lnTo>
                  <a:lnTo>
                    <a:pt x="269074" y="222821"/>
                  </a:lnTo>
                  <a:lnTo>
                    <a:pt x="267906" y="217398"/>
                  </a:lnTo>
                  <a:lnTo>
                    <a:pt x="265214" y="209372"/>
                  </a:lnTo>
                  <a:lnTo>
                    <a:pt x="264617" y="208394"/>
                  </a:lnTo>
                  <a:lnTo>
                    <a:pt x="260896" y="202247"/>
                  </a:lnTo>
                  <a:lnTo>
                    <a:pt x="255168" y="196278"/>
                  </a:lnTo>
                  <a:lnTo>
                    <a:pt x="248196" y="191643"/>
                  </a:lnTo>
                  <a:lnTo>
                    <a:pt x="248069" y="184518"/>
                  </a:lnTo>
                  <a:lnTo>
                    <a:pt x="235140" y="158762"/>
                  </a:lnTo>
                  <a:lnTo>
                    <a:pt x="235356" y="152679"/>
                  </a:lnTo>
                  <a:lnTo>
                    <a:pt x="218516" y="131419"/>
                  </a:lnTo>
                  <a:lnTo>
                    <a:pt x="218516" y="156857"/>
                  </a:lnTo>
                  <a:lnTo>
                    <a:pt x="217347" y="162445"/>
                  </a:lnTo>
                  <a:lnTo>
                    <a:pt x="215468" y="164934"/>
                  </a:lnTo>
                  <a:lnTo>
                    <a:pt x="208356" y="169214"/>
                  </a:lnTo>
                  <a:lnTo>
                    <a:pt x="202552" y="169646"/>
                  </a:lnTo>
                  <a:lnTo>
                    <a:pt x="201650" y="169392"/>
                  </a:lnTo>
                  <a:lnTo>
                    <a:pt x="177139" y="153073"/>
                  </a:lnTo>
                  <a:lnTo>
                    <a:pt x="176834" y="151130"/>
                  </a:lnTo>
                  <a:lnTo>
                    <a:pt x="178155" y="144818"/>
                  </a:lnTo>
                  <a:lnTo>
                    <a:pt x="185293" y="143002"/>
                  </a:lnTo>
                  <a:lnTo>
                    <a:pt x="195821" y="143002"/>
                  </a:lnTo>
                  <a:lnTo>
                    <a:pt x="218516" y="156857"/>
                  </a:lnTo>
                  <a:lnTo>
                    <a:pt x="218516" y="131419"/>
                  </a:lnTo>
                  <a:lnTo>
                    <a:pt x="211518" y="128409"/>
                  </a:lnTo>
                  <a:lnTo>
                    <a:pt x="203504" y="126657"/>
                  </a:lnTo>
                  <a:lnTo>
                    <a:pt x="195008" y="125996"/>
                  </a:lnTo>
                  <a:lnTo>
                    <a:pt x="187337" y="126250"/>
                  </a:lnTo>
                  <a:lnTo>
                    <a:pt x="159588" y="153073"/>
                  </a:lnTo>
                  <a:lnTo>
                    <a:pt x="141884" y="152857"/>
                  </a:lnTo>
                  <a:lnTo>
                    <a:pt x="100012" y="182295"/>
                  </a:lnTo>
                  <a:lnTo>
                    <a:pt x="87884" y="226034"/>
                  </a:lnTo>
                  <a:lnTo>
                    <a:pt x="87757" y="228930"/>
                  </a:lnTo>
                  <a:lnTo>
                    <a:pt x="88823" y="252933"/>
                  </a:lnTo>
                  <a:lnTo>
                    <a:pt x="104089" y="299351"/>
                  </a:lnTo>
                  <a:lnTo>
                    <a:pt x="141516" y="342290"/>
                  </a:lnTo>
                  <a:lnTo>
                    <a:pt x="172720" y="360210"/>
                  </a:lnTo>
                  <a:lnTo>
                    <a:pt x="174053" y="374853"/>
                  </a:lnTo>
                  <a:lnTo>
                    <a:pt x="194868" y="426377"/>
                  </a:lnTo>
                  <a:lnTo>
                    <a:pt x="236943" y="456425"/>
                  </a:lnTo>
                  <a:lnTo>
                    <a:pt x="269430" y="462114"/>
                  </a:lnTo>
                  <a:lnTo>
                    <a:pt x="272376" y="462114"/>
                  </a:lnTo>
                  <a:lnTo>
                    <a:pt x="314223" y="451167"/>
                  </a:lnTo>
                  <a:lnTo>
                    <a:pt x="323977" y="444741"/>
                  </a:lnTo>
                  <a:lnTo>
                    <a:pt x="329819" y="440893"/>
                  </a:lnTo>
                  <a:lnTo>
                    <a:pt x="343319" y="427583"/>
                  </a:lnTo>
                  <a:lnTo>
                    <a:pt x="353974" y="411911"/>
                  </a:lnTo>
                  <a:lnTo>
                    <a:pt x="361251" y="394716"/>
                  </a:lnTo>
                  <a:lnTo>
                    <a:pt x="365023" y="376428"/>
                  </a:lnTo>
                  <a:lnTo>
                    <a:pt x="365163" y="357479"/>
                  </a:lnTo>
                  <a:close/>
                </a:path>
                <a:path w="1236979" h="1731645">
                  <a:moveTo>
                    <a:pt x="375069" y="206502"/>
                  </a:moveTo>
                  <a:lnTo>
                    <a:pt x="353237" y="206502"/>
                  </a:lnTo>
                  <a:lnTo>
                    <a:pt x="353237" y="226110"/>
                  </a:lnTo>
                  <a:lnTo>
                    <a:pt x="375069" y="226110"/>
                  </a:lnTo>
                  <a:lnTo>
                    <a:pt x="375069" y="206502"/>
                  </a:lnTo>
                  <a:close/>
                </a:path>
                <a:path w="1236979" h="1731645">
                  <a:moveTo>
                    <a:pt x="375069" y="130086"/>
                  </a:moveTo>
                  <a:lnTo>
                    <a:pt x="353237" y="130086"/>
                  </a:lnTo>
                  <a:lnTo>
                    <a:pt x="353237" y="149694"/>
                  </a:lnTo>
                  <a:lnTo>
                    <a:pt x="375069" y="149694"/>
                  </a:lnTo>
                  <a:lnTo>
                    <a:pt x="375069" y="130086"/>
                  </a:lnTo>
                  <a:close/>
                </a:path>
                <a:path w="1236979" h="1731645">
                  <a:moveTo>
                    <a:pt x="396595" y="86029"/>
                  </a:moveTo>
                  <a:lnTo>
                    <a:pt x="374764" y="86029"/>
                  </a:lnTo>
                  <a:lnTo>
                    <a:pt x="374764" y="105638"/>
                  </a:lnTo>
                  <a:lnTo>
                    <a:pt x="396595" y="105638"/>
                  </a:lnTo>
                  <a:lnTo>
                    <a:pt x="396595" y="86029"/>
                  </a:lnTo>
                  <a:close/>
                </a:path>
                <a:path w="1236979" h="1731645">
                  <a:moveTo>
                    <a:pt x="418731" y="173748"/>
                  </a:moveTo>
                  <a:lnTo>
                    <a:pt x="396900" y="173748"/>
                  </a:lnTo>
                  <a:lnTo>
                    <a:pt x="396900" y="193357"/>
                  </a:lnTo>
                  <a:lnTo>
                    <a:pt x="418731" y="193357"/>
                  </a:lnTo>
                  <a:lnTo>
                    <a:pt x="418731" y="173748"/>
                  </a:lnTo>
                  <a:close/>
                </a:path>
                <a:path w="1236979" h="1731645">
                  <a:moveTo>
                    <a:pt x="429336" y="118770"/>
                  </a:moveTo>
                  <a:lnTo>
                    <a:pt x="407504" y="118770"/>
                  </a:lnTo>
                  <a:lnTo>
                    <a:pt x="407504" y="138379"/>
                  </a:lnTo>
                  <a:lnTo>
                    <a:pt x="429336" y="138379"/>
                  </a:lnTo>
                  <a:lnTo>
                    <a:pt x="429336" y="118770"/>
                  </a:lnTo>
                  <a:close/>
                </a:path>
                <a:path w="1236979" h="1731645">
                  <a:moveTo>
                    <a:pt x="451472" y="206502"/>
                  </a:moveTo>
                  <a:lnTo>
                    <a:pt x="429641" y="206502"/>
                  </a:lnTo>
                  <a:lnTo>
                    <a:pt x="429641" y="226110"/>
                  </a:lnTo>
                  <a:lnTo>
                    <a:pt x="451472" y="226110"/>
                  </a:lnTo>
                  <a:lnTo>
                    <a:pt x="451472" y="206502"/>
                  </a:lnTo>
                  <a:close/>
                </a:path>
                <a:path w="1236979" h="1731645">
                  <a:moveTo>
                    <a:pt x="472998" y="162433"/>
                  </a:moveTo>
                  <a:lnTo>
                    <a:pt x="451167" y="162433"/>
                  </a:lnTo>
                  <a:lnTo>
                    <a:pt x="451167" y="182041"/>
                  </a:lnTo>
                  <a:lnTo>
                    <a:pt x="472998" y="182041"/>
                  </a:lnTo>
                  <a:lnTo>
                    <a:pt x="472998" y="162433"/>
                  </a:lnTo>
                  <a:close/>
                </a:path>
                <a:path w="1236979" h="1731645">
                  <a:moveTo>
                    <a:pt x="472998" y="86029"/>
                  </a:moveTo>
                  <a:lnTo>
                    <a:pt x="451167" y="86029"/>
                  </a:lnTo>
                  <a:lnTo>
                    <a:pt x="451167" y="105638"/>
                  </a:lnTo>
                  <a:lnTo>
                    <a:pt x="472998" y="105638"/>
                  </a:lnTo>
                  <a:lnTo>
                    <a:pt x="472998" y="86029"/>
                  </a:lnTo>
                  <a:close/>
                </a:path>
                <a:path w="1236979" h="1731645">
                  <a:moveTo>
                    <a:pt x="543420" y="154622"/>
                  </a:moveTo>
                  <a:lnTo>
                    <a:pt x="533234" y="104292"/>
                  </a:lnTo>
                  <a:lnTo>
                    <a:pt x="525767" y="93230"/>
                  </a:lnTo>
                  <a:lnTo>
                    <a:pt x="525767" y="154622"/>
                  </a:lnTo>
                  <a:lnTo>
                    <a:pt x="516966" y="198081"/>
                  </a:lnTo>
                  <a:lnTo>
                    <a:pt x="492988" y="233616"/>
                  </a:lnTo>
                  <a:lnTo>
                    <a:pt x="457454" y="257594"/>
                  </a:lnTo>
                  <a:lnTo>
                    <a:pt x="413994" y="266382"/>
                  </a:lnTo>
                  <a:lnTo>
                    <a:pt x="370535" y="257594"/>
                  </a:lnTo>
                  <a:lnTo>
                    <a:pt x="335000" y="233616"/>
                  </a:lnTo>
                  <a:lnTo>
                    <a:pt x="311010" y="198081"/>
                  </a:lnTo>
                  <a:lnTo>
                    <a:pt x="302221" y="154622"/>
                  </a:lnTo>
                  <a:lnTo>
                    <a:pt x="306108" y="135432"/>
                  </a:lnTo>
                  <a:lnTo>
                    <a:pt x="311010" y="111163"/>
                  </a:lnTo>
                  <a:lnTo>
                    <a:pt x="335000" y="75641"/>
                  </a:lnTo>
                  <a:lnTo>
                    <a:pt x="370535" y="51676"/>
                  </a:lnTo>
                  <a:lnTo>
                    <a:pt x="413994" y="42875"/>
                  </a:lnTo>
                  <a:lnTo>
                    <a:pt x="457454" y="51676"/>
                  </a:lnTo>
                  <a:lnTo>
                    <a:pt x="492988" y="75641"/>
                  </a:lnTo>
                  <a:lnTo>
                    <a:pt x="516966" y="111163"/>
                  </a:lnTo>
                  <a:lnTo>
                    <a:pt x="525767" y="154622"/>
                  </a:lnTo>
                  <a:lnTo>
                    <a:pt x="525767" y="93230"/>
                  </a:lnTo>
                  <a:lnTo>
                    <a:pt x="505472" y="63144"/>
                  </a:lnTo>
                  <a:lnTo>
                    <a:pt x="475424" y="42875"/>
                  </a:lnTo>
                  <a:lnTo>
                    <a:pt x="464324" y="35382"/>
                  </a:lnTo>
                  <a:lnTo>
                    <a:pt x="413994" y="25196"/>
                  </a:lnTo>
                  <a:lnTo>
                    <a:pt x="367969" y="33667"/>
                  </a:lnTo>
                  <a:lnTo>
                    <a:pt x="329247" y="56959"/>
                  </a:lnTo>
                  <a:lnTo>
                    <a:pt x="300926" y="91935"/>
                  </a:lnTo>
                  <a:lnTo>
                    <a:pt x="286143" y="135432"/>
                  </a:lnTo>
                  <a:lnTo>
                    <a:pt x="266433" y="115785"/>
                  </a:lnTo>
                  <a:lnTo>
                    <a:pt x="255752" y="109105"/>
                  </a:lnTo>
                  <a:lnTo>
                    <a:pt x="239788" y="99123"/>
                  </a:lnTo>
                  <a:lnTo>
                    <a:pt x="205955" y="90068"/>
                  </a:lnTo>
                  <a:lnTo>
                    <a:pt x="164630" y="93268"/>
                  </a:lnTo>
                  <a:lnTo>
                    <a:pt x="100152" y="125183"/>
                  </a:lnTo>
                  <a:lnTo>
                    <a:pt x="56565" y="182714"/>
                  </a:lnTo>
                  <a:lnTo>
                    <a:pt x="42506" y="229044"/>
                  </a:lnTo>
                  <a:lnTo>
                    <a:pt x="40271" y="279019"/>
                  </a:lnTo>
                  <a:lnTo>
                    <a:pt x="49733" y="330885"/>
                  </a:lnTo>
                  <a:lnTo>
                    <a:pt x="70777" y="382905"/>
                  </a:lnTo>
                  <a:lnTo>
                    <a:pt x="100469" y="427583"/>
                  </a:lnTo>
                  <a:lnTo>
                    <a:pt x="133464" y="458927"/>
                  </a:lnTo>
                  <a:lnTo>
                    <a:pt x="166801" y="479310"/>
                  </a:lnTo>
                  <a:lnTo>
                    <a:pt x="211480" y="494588"/>
                  </a:lnTo>
                  <a:lnTo>
                    <a:pt x="254495" y="499033"/>
                  </a:lnTo>
                  <a:lnTo>
                    <a:pt x="280136" y="497471"/>
                  </a:lnTo>
                  <a:lnTo>
                    <a:pt x="328777" y="485190"/>
                  </a:lnTo>
                  <a:lnTo>
                    <a:pt x="368249" y="461327"/>
                  </a:lnTo>
                  <a:lnTo>
                    <a:pt x="392899" y="423329"/>
                  </a:lnTo>
                  <a:lnTo>
                    <a:pt x="402336" y="367195"/>
                  </a:lnTo>
                  <a:lnTo>
                    <a:pt x="399783" y="335407"/>
                  </a:lnTo>
                  <a:lnTo>
                    <a:pt x="393039" y="305752"/>
                  </a:lnTo>
                  <a:lnTo>
                    <a:pt x="384530" y="283730"/>
                  </a:lnTo>
                  <a:lnTo>
                    <a:pt x="384530" y="360387"/>
                  </a:lnTo>
                  <a:lnTo>
                    <a:pt x="382231" y="395935"/>
                  </a:lnTo>
                  <a:lnTo>
                    <a:pt x="367982" y="434060"/>
                  </a:lnTo>
                  <a:lnTo>
                    <a:pt x="310095" y="473125"/>
                  </a:lnTo>
                  <a:lnTo>
                    <a:pt x="238480" y="480745"/>
                  </a:lnTo>
                  <a:lnTo>
                    <a:pt x="202450" y="474116"/>
                  </a:lnTo>
                  <a:lnTo>
                    <a:pt x="143941" y="444652"/>
                  </a:lnTo>
                  <a:lnTo>
                    <a:pt x="113728" y="415848"/>
                  </a:lnTo>
                  <a:lnTo>
                    <a:pt x="86448" y="374764"/>
                  </a:lnTo>
                  <a:lnTo>
                    <a:pt x="66865" y="326517"/>
                  </a:lnTo>
                  <a:lnTo>
                    <a:pt x="58039" y="279019"/>
                  </a:lnTo>
                  <a:lnTo>
                    <a:pt x="57962" y="278371"/>
                  </a:lnTo>
                  <a:lnTo>
                    <a:pt x="59829" y="232524"/>
                  </a:lnTo>
                  <a:lnTo>
                    <a:pt x="72631" y="190030"/>
                  </a:lnTo>
                  <a:lnTo>
                    <a:pt x="111417" y="138836"/>
                  </a:lnTo>
                  <a:lnTo>
                    <a:pt x="168770" y="110451"/>
                  </a:lnTo>
                  <a:lnTo>
                    <a:pt x="212559" y="109105"/>
                  </a:lnTo>
                  <a:lnTo>
                    <a:pt x="246291" y="123088"/>
                  </a:lnTo>
                  <a:lnTo>
                    <a:pt x="270332" y="144145"/>
                  </a:lnTo>
                  <a:lnTo>
                    <a:pt x="285038" y="164045"/>
                  </a:lnTo>
                  <a:lnTo>
                    <a:pt x="292074" y="197726"/>
                  </a:lnTo>
                  <a:lnTo>
                    <a:pt x="307263" y="227545"/>
                  </a:lnTo>
                  <a:lnTo>
                    <a:pt x="329349" y="252285"/>
                  </a:lnTo>
                  <a:lnTo>
                    <a:pt x="357098" y="270700"/>
                  </a:lnTo>
                  <a:lnTo>
                    <a:pt x="357263" y="270967"/>
                  </a:lnTo>
                  <a:lnTo>
                    <a:pt x="357327" y="271272"/>
                  </a:lnTo>
                  <a:lnTo>
                    <a:pt x="357517" y="271513"/>
                  </a:lnTo>
                  <a:lnTo>
                    <a:pt x="370446" y="294233"/>
                  </a:lnTo>
                  <a:lnTo>
                    <a:pt x="380034" y="325170"/>
                  </a:lnTo>
                  <a:lnTo>
                    <a:pt x="384530" y="360387"/>
                  </a:lnTo>
                  <a:lnTo>
                    <a:pt x="384530" y="283730"/>
                  </a:lnTo>
                  <a:lnTo>
                    <a:pt x="383171" y="280200"/>
                  </a:lnTo>
                  <a:lnTo>
                    <a:pt x="390664" y="281825"/>
                  </a:lnTo>
                  <a:lnTo>
                    <a:pt x="398297" y="283044"/>
                  </a:lnTo>
                  <a:lnTo>
                    <a:pt x="406069" y="283794"/>
                  </a:lnTo>
                  <a:lnTo>
                    <a:pt x="413994" y="284060"/>
                  </a:lnTo>
                  <a:lnTo>
                    <a:pt x="420751" y="284060"/>
                  </a:lnTo>
                  <a:lnTo>
                    <a:pt x="427342" y="283375"/>
                  </a:lnTo>
                  <a:lnTo>
                    <a:pt x="433819" y="282371"/>
                  </a:lnTo>
                  <a:lnTo>
                    <a:pt x="433857" y="282562"/>
                  </a:lnTo>
                  <a:lnTo>
                    <a:pt x="442277" y="297611"/>
                  </a:lnTo>
                  <a:lnTo>
                    <a:pt x="460184" y="334721"/>
                  </a:lnTo>
                  <a:lnTo>
                    <a:pt x="477989" y="384136"/>
                  </a:lnTo>
                  <a:lnTo>
                    <a:pt x="486067" y="436092"/>
                  </a:lnTo>
                  <a:lnTo>
                    <a:pt x="480936" y="474586"/>
                  </a:lnTo>
                  <a:lnTo>
                    <a:pt x="469582" y="498322"/>
                  </a:lnTo>
                  <a:lnTo>
                    <a:pt x="457987" y="510489"/>
                  </a:lnTo>
                  <a:lnTo>
                    <a:pt x="452145" y="514146"/>
                  </a:lnTo>
                  <a:lnTo>
                    <a:pt x="447624" y="516013"/>
                  </a:lnTo>
                  <a:lnTo>
                    <a:pt x="445477" y="521169"/>
                  </a:lnTo>
                  <a:lnTo>
                    <a:pt x="448754" y="529094"/>
                  </a:lnTo>
                  <a:lnTo>
                    <a:pt x="452043" y="531152"/>
                  </a:lnTo>
                  <a:lnTo>
                    <a:pt x="456641" y="531152"/>
                  </a:lnTo>
                  <a:lnTo>
                    <a:pt x="496976" y="482371"/>
                  </a:lnTo>
                  <a:lnTo>
                    <a:pt x="503732" y="436092"/>
                  </a:lnTo>
                  <a:lnTo>
                    <a:pt x="497217" y="387692"/>
                  </a:lnTo>
                  <a:lnTo>
                    <a:pt x="482053" y="341045"/>
                  </a:lnTo>
                  <a:lnTo>
                    <a:pt x="464769" y="302501"/>
                  </a:lnTo>
                  <a:lnTo>
                    <a:pt x="454025" y="282371"/>
                  </a:lnTo>
                  <a:lnTo>
                    <a:pt x="452856" y="280200"/>
                  </a:lnTo>
                  <a:lnTo>
                    <a:pt x="451891" y="278371"/>
                  </a:lnTo>
                  <a:lnTo>
                    <a:pt x="476275" y="266382"/>
                  </a:lnTo>
                  <a:lnTo>
                    <a:pt x="488518" y="260362"/>
                  </a:lnTo>
                  <a:lnTo>
                    <a:pt x="517499" y="232232"/>
                  </a:lnTo>
                  <a:lnTo>
                    <a:pt x="536562" y="196227"/>
                  </a:lnTo>
                  <a:lnTo>
                    <a:pt x="543420" y="154622"/>
                  </a:lnTo>
                  <a:close/>
                </a:path>
                <a:path w="1236979" h="1731645">
                  <a:moveTo>
                    <a:pt x="765619" y="1053757"/>
                  </a:moveTo>
                  <a:lnTo>
                    <a:pt x="756907" y="1039507"/>
                  </a:lnTo>
                  <a:lnTo>
                    <a:pt x="744689" y="1028585"/>
                  </a:lnTo>
                  <a:lnTo>
                    <a:pt x="729805" y="1021575"/>
                  </a:lnTo>
                  <a:lnTo>
                    <a:pt x="713079" y="1019111"/>
                  </a:lnTo>
                  <a:lnTo>
                    <a:pt x="696353" y="1021575"/>
                  </a:lnTo>
                  <a:lnTo>
                    <a:pt x="681469" y="1028585"/>
                  </a:lnTo>
                  <a:lnTo>
                    <a:pt x="669264" y="1039507"/>
                  </a:lnTo>
                  <a:lnTo>
                    <a:pt x="660565" y="1053757"/>
                  </a:lnTo>
                  <a:lnTo>
                    <a:pt x="676706" y="1058862"/>
                  </a:lnTo>
                  <a:lnTo>
                    <a:pt x="682955" y="1049401"/>
                  </a:lnTo>
                  <a:lnTo>
                    <a:pt x="691451" y="1042162"/>
                  </a:lnTo>
                  <a:lnTo>
                    <a:pt x="701675" y="1037539"/>
                  </a:lnTo>
                  <a:lnTo>
                    <a:pt x="713079" y="1035913"/>
                  </a:lnTo>
                  <a:lnTo>
                    <a:pt x="724496" y="1037539"/>
                  </a:lnTo>
                  <a:lnTo>
                    <a:pt x="734707" y="1042162"/>
                  </a:lnTo>
                  <a:lnTo>
                    <a:pt x="743204" y="1049401"/>
                  </a:lnTo>
                  <a:lnTo>
                    <a:pt x="749452" y="1058862"/>
                  </a:lnTo>
                  <a:lnTo>
                    <a:pt x="765619" y="1053757"/>
                  </a:lnTo>
                  <a:close/>
                </a:path>
                <a:path w="1236979" h="1731645">
                  <a:moveTo>
                    <a:pt x="925245" y="1000315"/>
                  </a:moveTo>
                  <a:lnTo>
                    <a:pt x="923556" y="986345"/>
                  </a:lnTo>
                  <a:lnTo>
                    <a:pt x="918692" y="973645"/>
                  </a:lnTo>
                  <a:lnTo>
                    <a:pt x="910932" y="963485"/>
                  </a:lnTo>
                  <a:lnTo>
                    <a:pt x="908443" y="961364"/>
                  </a:lnTo>
                  <a:lnTo>
                    <a:pt x="908443" y="1000315"/>
                  </a:lnTo>
                  <a:lnTo>
                    <a:pt x="905357" y="1015555"/>
                  </a:lnTo>
                  <a:lnTo>
                    <a:pt x="896962" y="1028255"/>
                  </a:lnTo>
                  <a:lnTo>
                    <a:pt x="884516" y="1035875"/>
                  </a:lnTo>
                  <a:lnTo>
                    <a:pt x="869302" y="1039685"/>
                  </a:lnTo>
                  <a:lnTo>
                    <a:pt x="847102" y="1039685"/>
                  </a:lnTo>
                  <a:lnTo>
                    <a:pt x="849795" y="1024445"/>
                  </a:lnTo>
                  <a:lnTo>
                    <a:pt x="850531" y="1016825"/>
                  </a:lnTo>
                  <a:lnTo>
                    <a:pt x="850531" y="960945"/>
                  </a:lnTo>
                  <a:lnTo>
                    <a:pt x="869302" y="960945"/>
                  </a:lnTo>
                  <a:lnTo>
                    <a:pt x="884516" y="964755"/>
                  </a:lnTo>
                  <a:lnTo>
                    <a:pt x="896962" y="972375"/>
                  </a:lnTo>
                  <a:lnTo>
                    <a:pt x="905357" y="985075"/>
                  </a:lnTo>
                  <a:lnTo>
                    <a:pt x="908443" y="1000315"/>
                  </a:lnTo>
                  <a:lnTo>
                    <a:pt x="908443" y="961364"/>
                  </a:lnTo>
                  <a:lnTo>
                    <a:pt x="907961" y="960945"/>
                  </a:lnTo>
                  <a:lnTo>
                    <a:pt x="900544" y="954595"/>
                  </a:lnTo>
                  <a:lnTo>
                    <a:pt x="898093" y="952055"/>
                  </a:lnTo>
                  <a:lnTo>
                    <a:pt x="898093" y="945705"/>
                  </a:lnTo>
                  <a:lnTo>
                    <a:pt x="898029" y="934275"/>
                  </a:lnTo>
                  <a:lnTo>
                    <a:pt x="890854" y="891095"/>
                  </a:lnTo>
                  <a:lnTo>
                    <a:pt x="881621" y="868235"/>
                  </a:lnTo>
                  <a:lnTo>
                    <a:pt x="907046" y="868235"/>
                  </a:lnTo>
                  <a:lnTo>
                    <a:pt x="916927" y="832675"/>
                  </a:lnTo>
                  <a:lnTo>
                    <a:pt x="915492" y="819975"/>
                  </a:lnTo>
                  <a:lnTo>
                    <a:pt x="911275" y="807275"/>
                  </a:lnTo>
                  <a:lnTo>
                    <a:pt x="904405" y="795845"/>
                  </a:lnTo>
                  <a:lnTo>
                    <a:pt x="900125" y="791210"/>
                  </a:lnTo>
                  <a:lnTo>
                    <a:pt x="900125" y="832675"/>
                  </a:lnTo>
                  <a:lnTo>
                    <a:pt x="900125" y="837755"/>
                  </a:lnTo>
                  <a:lnTo>
                    <a:pt x="899401" y="842835"/>
                  </a:lnTo>
                  <a:lnTo>
                    <a:pt x="898017" y="847915"/>
                  </a:lnTo>
                  <a:lnTo>
                    <a:pt x="896810" y="851725"/>
                  </a:lnTo>
                  <a:lnTo>
                    <a:pt x="881265" y="851725"/>
                  </a:lnTo>
                  <a:lnTo>
                    <a:pt x="881265" y="939355"/>
                  </a:lnTo>
                  <a:lnTo>
                    <a:pt x="881164" y="945705"/>
                  </a:lnTo>
                  <a:lnTo>
                    <a:pt x="874014" y="944435"/>
                  </a:lnTo>
                  <a:lnTo>
                    <a:pt x="841146" y="944435"/>
                  </a:lnTo>
                  <a:lnTo>
                    <a:pt x="833729" y="943381"/>
                  </a:lnTo>
                  <a:lnTo>
                    <a:pt x="833729" y="960945"/>
                  </a:lnTo>
                  <a:lnTo>
                    <a:pt x="833729" y="1007935"/>
                  </a:lnTo>
                  <a:lnTo>
                    <a:pt x="824230" y="1054925"/>
                  </a:lnTo>
                  <a:lnTo>
                    <a:pt x="798360" y="1093025"/>
                  </a:lnTo>
                  <a:lnTo>
                    <a:pt x="760006" y="1119695"/>
                  </a:lnTo>
                  <a:lnTo>
                    <a:pt x="713105" y="1128585"/>
                  </a:lnTo>
                  <a:lnTo>
                    <a:pt x="666178" y="1119695"/>
                  </a:lnTo>
                  <a:lnTo>
                    <a:pt x="627824" y="1093025"/>
                  </a:lnTo>
                  <a:lnTo>
                    <a:pt x="601941" y="1054925"/>
                  </a:lnTo>
                  <a:lnTo>
                    <a:pt x="598855" y="1039685"/>
                  </a:lnTo>
                  <a:lnTo>
                    <a:pt x="592442" y="1007935"/>
                  </a:lnTo>
                  <a:lnTo>
                    <a:pt x="592442" y="960945"/>
                  </a:lnTo>
                  <a:lnTo>
                    <a:pt x="596849" y="959675"/>
                  </a:lnTo>
                  <a:lnTo>
                    <a:pt x="608241" y="957135"/>
                  </a:lnTo>
                  <a:lnTo>
                    <a:pt x="621626" y="953325"/>
                  </a:lnTo>
                  <a:lnTo>
                    <a:pt x="636346" y="948245"/>
                  </a:lnTo>
                  <a:lnTo>
                    <a:pt x="644080" y="945705"/>
                  </a:lnTo>
                  <a:lnTo>
                    <a:pt x="651802" y="943165"/>
                  </a:lnTo>
                  <a:lnTo>
                    <a:pt x="670039" y="934275"/>
                  </a:lnTo>
                  <a:lnTo>
                    <a:pt x="685634" y="924115"/>
                  </a:lnTo>
                  <a:lnTo>
                    <a:pt x="698512" y="913955"/>
                  </a:lnTo>
                  <a:lnTo>
                    <a:pt x="713105" y="897445"/>
                  </a:lnTo>
                  <a:lnTo>
                    <a:pt x="717550" y="902525"/>
                  </a:lnTo>
                  <a:lnTo>
                    <a:pt x="756132" y="934275"/>
                  </a:lnTo>
                  <a:lnTo>
                    <a:pt x="789825" y="948245"/>
                  </a:lnTo>
                  <a:lnTo>
                    <a:pt x="804557" y="953325"/>
                  </a:lnTo>
                  <a:lnTo>
                    <a:pt x="817930" y="957135"/>
                  </a:lnTo>
                  <a:lnTo>
                    <a:pt x="829322" y="959675"/>
                  </a:lnTo>
                  <a:lnTo>
                    <a:pt x="833729" y="960945"/>
                  </a:lnTo>
                  <a:lnTo>
                    <a:pt x="833729" y="943381"/>
                  </a:lnTo>
                  <a:lnTo>
                    <a:pt x="832243" y="943165"/>
                  </a:lnTo>
                  <a:lnTo>
                    <a:pt x="818019" y="939355"/>
                  </a:lnTo>
                  <a:lnTo>
                    <a:pt x="780846" y="926655"/>
                  </a:lnTo>
                  <a:lnTo>
                    <a:pt x="745286" y="907605"/>
                  </a:lnTo>
                  <a:lnTo>
                    <a:pt x="735774" y="897445"/>
                  </a:lnTo>
                  <a:lnTo>
                    <a:pt x="731012" y="892365"/>
                  </a:lnTo>
                  <a:lnTo>
                    <a:pt x="722642" y="875855"/>
                  </a:lnTo>
                  <a:lnTo>
                    <a:pt x="721017" y="868235"/>
                  </a:lnTo>
                  <a:lnTo>
                    <a:pt x="861860" y="868235"/>
                  </a:lnTo>
                  <a:lnTo>
                    <a:pt x="880046" y="921575"/>
                  </a:lnTo>
                  <a:lnTo>
                    <a:pt x="881265" y="939355"/>
                  </a:lnTo>
                  <a:lnTo>
                    <a:pt x="881265" y="851725"/>
                  </a:lnTo>
                  <a:lnTo>
                    <a:pt x="705154" y="851725"/>
                  </a:lnTo>
                  <a:lnTo>
                    <a:pt x="705154" y="868235"/>
                  </a:lnTo>
                  <a:lnTo>
                    <a:pt x="703529" y="875855"/>
                  </a:lnTo>
                  <a:lnTo>
                    <a:pt x="681024" y="907605"/>
                  </a:lnTo>
                  <a:lnTo>
                    <a:pt x="645756" y="926655"/>
                  </a:lnTo>
                  <a:lnTo>
                    <a:pt x="608304" y="939355"/>
                  </a:lnTo>
                  <a:lnTo>
                    <a:pt x="584009" y="944435"/>
                  </a:lnTo>
                  <a:lnTo>
                    <a:pt x="579069" y="944435"/>
                  </a:lnTo>
                  <a:lnTo>
                    <a:pt x="579069" y="1039685"/>
                  </a:lnTo>
                  <a:lnTo>
                    <a:pt x="556869" y="1039685"/>
                  </a:lnTo>
                  <a:lnTo>
                    <a:pt x="541655" y="1035875"/>
                  </a:lnTo>
                  <a:lnTo>
                    <a:pt x="529209" y="1028255"/>
                  </a:lnTo>
                  <a:lnTo>
                    <a:pt x="520814" y="1015555"/>
                  </a:lnTo>
                  <a:lnTo>
                    <a:pt x="517728" y="1000315"/>
                  </a:lnTo>
                  <a:lnTo>
                    <a:pt x="520814" y="985075"/>
                  </a:lnTo>
                  <a:lnTo>
                    <a:pt x="529209" y="972375"/>
                  </a:lnTo>
                  <a:lnTo>
                    <a:pt x="541655" y="964755"/>
                  </a:lnTo>
                  <a:lnTo>
                    <a:pt x="556869" y="960945"/>
                  </a:lnTo>
                  <a:lnTo>
                    <a:pt x="575640" y="960945"/>
                  </a:lnTo>
                  <a:lnTo>
                    <a:pt x="575640" y="1016825"/>
                  </a:lnTo>
                  <a:lnTo>
                    <a:pt x="576389" y="1024445"/>
                  </a:lnTo>
                  <a:lnTo>
                    <a:pt x="579069" y="1039685"/>
                  </a:lnTo>
                  <a:lnTo>
                    <a:pt x="579069" y="944435"/>
                  </a:lnTo>
                  <a:lnTo>
                    <a:pt x="551014" y="944435"/>
                  </a:lnTo>
                  <a:lnTo>
                    <a:pt x="544893" y="945705"/>
                  </a:lnTo>
                  <a:lnTo>
                    <a:pt x="544893" y="939355"/>
                  </a:lnTo>
                  <a:lnTo>
                    <a:pt x="557771" y="880935"/>
                  </a:lnTo>
                  <a:lnTo>
                    <a:pt x="594131" y="836485"/>
                  </a:lnTo>
                  <a:lnTo>
                    <a:pt x="595617" y="835215"/>
                  </a:lnTo>
                  <a:lnTo>
                    <a:pt x="623735" y="835215"/>
                  </a:lnTo>
                  <a:lnTo>
                    <a:pt x="623773" y="840295"/>
                  </a:lnTo>
                  <a:lnTo>
                    <a:pt x="624408" y="846645"/>
                  </a:lnTo>
                  <a:lnTo>
                    <a:pt x="625995" y="854265"/>
                  </a:lnTo>
                  <a:lnTo>
                    <a:pt x="628154" y="861885"/>
                  </a:lnTo>
                  <a:lnTo>
                    <a:pt x="630504" y="868235"/>
                  </a:lnTo>
                  <a:lnTo>
                    <a:pt x="705154" y="868235"/>
                  </a:lnTo>
                  <a:lnTo>
                    <a:pt x="705154" y="851725"/>
                  </a:lnTo>
                  <a:lnTo>
                    <a:pt x="641883" y="851725"/>
                  </a:lnTo>
                  <a:lnTo>
                    <a:pt x="641134" y="846645"/>
                  </a:lnTo>
                  <a:lnTo>
                    <a:pt x="658380" y="804735"/>
                  </a:lnTo>
                  <a:lnTo>
                    <a:pt x="702233" y="789495"/>
                  </a:lnTo>
                  <a:lnTo>
                    <a:pt x="712571" y="789495"/>
                  </a:lnTo>
                  <a:lnTo>
                    <a:pt x="716495" y="790765"/>
                  </a:lnTo>
                  <a:lnTo>
                    <a:pt x="717143" y="789495"/>
                  </a:lnTo>
                  <a:lnTo>
                    <a:pt x="744613" y="757745"/>
                  </a:lnTo>
                  <a:lnTo>
                    <a:pt x="780770" y="747585"/>
                  </a:lnTo>
                  <a:lnTo>
                    <a:pt x="797953" y="750125"/>
                  </a:lnTo>
                  <a:lnTo>
                    <a:pt x="813803" y="756475"/>
                  </a:lnTo>
                  <a:lnTo>
                    <a:pt x="827646" y="765365"/>
                  </a:lnTo>
                  <a:lnTo>
                    <a:pt x="838835" y="779335"/>
                  </a:lnTo>
                  <a:lnTo>
                    <a:pt x="841298" y="783145"/>
                  </a:lnTo>
                  <a:lnTo>
                    <a:pt x="845870" y="783145"/>
                  </a:lnTo>
                  <a:lnTo>
                    <a:pt x="866546" y="786955"/>
                  </a:lnTo>
                  <a:lnTo>
                    <a:pt x="883831" y="798385"/>
                  </a:lnTo>
                  <a:lnTo>
                    <a:pt x="895705" y="813625"/>
                  </a:lnTo>
                  <a:lnTo>
                    <a:pt x="900125" y="832675"/>
                  </a:lnTo>
                  <a:lnTo>
                    <a:pt x="900125" y="791210"/>
                  </a:lnTo>
                  <a:lnTo>
                    <a:pt x="864311" y="769175"/>
                  </a:lnTo>
                  <a:lnTo>
                    <a:pt x="852792" y="766635"/>
                  </a:lnTo>
                  <a:lnTo>
                    <a:pt x="850404" y="766635"/>
                  </a:lnTo>
                  <a:lnTo>
                    <a:pt x="848944" y="764095"/>
                  </a:lnTo>
                  <a:lnTo>
                    <a:pt x="835164" y="750125"/>
                  </a:lnTo>
                  <a:lnTo>
                    <a:pt x="831075" y="747585"/>
                  </a:lnTo>
                  <a:lnTo>
                    <a:pt x="818819" y="739965"/>
                  </a:lnTo>
                  <a:lnTo>
                    <a:pt x="807808" y="736155"/>
                  </a:lnTo>
                  <a:lnTo>
                    <a:pt x="800481" y="733615"/>
                  </a:lnTo>
                  <a:lnTo>
                    <a:pt x="780770" y="731075"/>
                  </a:lnTo>
                  <a:lnTo>
                    <a:pt x="772452" y="731075"/>
                  </a:lnTo>
                  <a:lnTo>
                    <a:pt x="764222" y="732345"/>
                  </a:lnTo>
                  <a:lnTo>
                    <a:pt x="751928" y="736155"/>
                  </a:lnTo>
                  <a:lnTo>
                    <a:pt x="749808" y="731075"/>
                  </a:lnTo>
                  <a:lnTo>
                    <a:pt x="736739" y="713955"/>
                  </a:lnTo>
                  <a:lnTo>
                    <a:pt x="736739" y="742505"/>
                  </a:lnTo>
                  <a:lnTo>
                    <a:pt x="732536" y="745045"/>
                  </a:lnTo>
                  <a:lnTo>
                    <a:pt x="706920" y="772985"/>
                  </a:lnTo>
                  <a:lnTo>
                    <a:pt x="703884" y="772985"/>
                  </a:lnTo>
                  <a:lnTo>
                    <a:pt x="663714" y="781875"/>
                  </a:lnTo>
                  <a:lnTo>
                    <a:pt x="634441" y="807275"/>
                  </a:lnTo>
                  <a:lnTo>
                    <a:pt x="628053" y="818705"/>
                  </a:lnTo>
                  <a:lnTo>
                    <a:pt x="530301" y="818705"/>
                  </a:lnTo>
                  <a:lnTo>
                    <a:pt x="527050" y="808545"/>
                  </a:lnTo>
                  <a:lnTo>
                    <a:pt x="526046" y="802195"/>
                  </a:lnTo>
                  <a:lnTo>
                    <a:pt x="526046" y="795845"/>
                  </a:lnTo>
                  <a:lnTo>
                    <a:pt x="531190" y="774255"/>
                  </a:lnTo>
                  <a:lnTo>
                    <a:pt x="545058" y="755205"/>
                  </a:lnTo>
                  <a:lnTo>
                    <a:pt x="565251" y="742505"/>
                  </a:lnTo>
                  <a:lnTo>
                    <a:pt x="589381" y="737425"/>
                  </a:lnTo>
                  <a:lnTo>
                    <a:pt x="593953" y="737425"/>
                  </a:lnTo>
                  <a:lnTo>
                    <a:pt x="596442" y="733615"/>
                  </a:lnTo>
                  <a:lnTo>
                    <a:pt x="609434" y="718375"/>
                  </a:lnTo>
                  <a:lnTo>
                    <a:pt x="625538" y="706945"/>
                  </a:lnTo>
                  <a:lnTo>
                    <a:pt x="643966" y="699325"/>
                  </a:lnTo>
                  <a:lnTo>
                    <a:pt x="663956" y="696785"/>
                  </a:lnTo>
                  <a:lnTo>
                    <a:pt x="685253" y="699325"/>
                  </a:lnTo>
                  <a:lnTo>
                    <a:pt x="704735" y="708215"/>
                  </a:lnTo>
                  <a:lnTo>
                    <a:pt x="721398" y="720915"/>
                  </a:lnTo>
                  <a:lnTo>
                    <a:pt x="734275" y="738695"/>
                  </a:lnTo>
                  <a:lnTo>
                    <a:pt x="736739" y="742505"/>
                  </a:lnTo>
                  <a:lnTo>
                    <a:pt x="736739" y="713955"/>
                  </a:lnTo>
                  <a:lnTo>
                    <a:pt x="690168" y="684085"/>
                  </a:lnTo>
                  <a:lnTo>
                    <a:pt x="663956" y="680275"/>
                  </a:lnTo>
                  <a:lnTo>
                    <a:pt x="641426" y="682815"/>
                  </a:lnTo>
                  <a:lnTo>
                    <a:pt x="620534" y="690435"/>
                  </a:lnTo>
                  <a:lnTo>
                    <a:pt x="601929" y="701865"/>
                  </a:lnTo>
                  <a:lnTo>
                    <a:pt x="586320" y="718375"/>
                  </a:lnTo>
                  <a:lnTo>
                    <a:pt x="584835" y="720915"/>
                  </a:lnTo>
                  <a:lnTo>
                    <a:pt x="582383" y="720915"/>
                  </a:lnTo>
                  <a:lnTo>
                    <a:pt x="544626" y="733615"/>
                  </a:lnTo>
                  <a:lnTo>
                    <a:pt x="515607" y="766635"/>
                  </a:lnTo>
                  <a:lnTo>
                    <a:pt x="509244" y="795845"/>
                  </a:lnTo>
                  <a:lnTo>
                    <a:pt x="509803" y="804735"/>
                  </a:lnTo>
                  <a:lnTo>
                    <a:pt x="511619" y="813625"/>
                  </a:lnTo>
                  <a:lnTo>
                    <a:pt x="514870" y="825055"/>
                  </a:lnTo>
                  <a:lnTo>
                    <a:pt x="519785" y="835215"/>
                  </a:lnTo>
                  <a:lnTo>
                    <a:pt x="569036" y="835215"/>
                  </a:lnTo>
                  <a:lnTo>
                    <a:pt x="561301" y="844105"/>
                  </a:lnTo>
                  <a:lnTo>
                    <a:pt x="536663" y="887285"/>
                  </a:lnTo>
                  <a:lnTo>
                    <a:pt x="528193" y="934275"/>
                  </a:lnTo>
                  <a:lnTo>
                    <a:pt x="528091" y="952055"/>
                  </a:lnTo>
                  <a:lnTo>
                    <a:pt x="525640" y="954595"/>
                  </a:lnTo>
                  <a:lnTo>
                    <a:pt x="515251" y="963485"/>
                  </a:lnTo>
                  <a:lnTo>
                    <a:pt x="507479" y="973645"/>
                  </a:lnTo>
                  <a:lnTo>
                    <a:pt x="502615" y="986345"/>
                  </a:lnTo>
                  <a:lnTo>
                    <a:pt x="500926" y="1000315"/>
                  </a:lnTo>
                  <a:lnTo>
                    <a:pt x="505320" y="1021905"/>
                  </a:lnTo>
                  <a:lnTo>
                    <a:pt x="517321" y="1039685"/>
                  </a:lnTo>
                  <a:lnTo>
                    <a:pt x="535101" y="1052385"/>
                  </a:lnTo>
                  <a:lnTo>
                    <a:pt x="556869" y="1056195"/>
                  </a:lnTo>
                  <a:lnTo>
                    <a:pt x="584288" y="1056195"/>
                  </a:lnTo>
                  <a:lnTo>
                    <a:pt x="585673" y="1060005"/>
                  </a:lnTo>
                  <a:lnTo>
                    <a:pt x="606628" y="1095565"/>
                  </a:lnTo>
                  <a:lnTo>
                    <a:pt x="636257" y="1122235"/>
                  </a:lnTo>
                  <a:lnTo>
                    <a:pt x="672452" y="1140015"/>
                  </a:lnTo>
                  <a:lnTo>
                    <a:pt x="713105" y="1145095"/>
                  </a:lnTo>
                  <a:lnTo>
                    <a:pt x="753719" y="1140015"/>
                  </a:lnTo>
                  <a:lnTo>
                    <a:pt x="776986" y="1128585"/>
                  </a:lnTo>
                  <a:lnTo>
                    <a:pt x="789914" y="1122235"/>
                  </a:lnTo>
                  <a:lnTo>
                    <a:pt x="819543" y="1095565"/>
                  </a:lnTo>
                  <a:lnTo>
                    <a:pt x="840473" y="1060005"/>
                  </a:lnTo>
                  <a:lnTo>
                    <a:pt x="841895" y="1056195"/>
                  </a:lnTo>
                  <a:lnTo>
                    <a:pt x="869302" y="1056195"/>
                  </a:lnTo>
                  <a:lnTo>
                    <a:pt x="891057" y="1052385"/>
                  </a:lnTo>
                  <a:lnTo>
                    <a:pt x="908837" y="1039685"/>
                  </a:lnTo>
                  <a:lnTo>
                    <a:pt x="920838" y="1021905"/>
                  </a:lnTo>
                  <a:lnTo>
                    <a:pt x="925245" y="1000315"/>
                  </a:lnTo>
                  <a:close/>
                </a:path>
                <a:path w="1236979" h="1731645">
                  <a:moveTo>
                    <a:pt x="1236662" y="1425333"/>
                  </a:moveTo>
                  <a:lnTo>
                    <a:pt x="1232268" y="1403743"/>
                  </a:lnTo>
                  <a:lnTo>
                    <a:pt x="1221143" y="1387233"/>
                  </a:lnTo>
                  <a:lnTo>
                    <a:pt x="1220292" y="1385963"/>
                  </a:lnTo>
                  <a:lnTo>
                    <a:pt x="1219009" y="1385049"/>
                  </a:lnTo>
                  <a:lnTo>
                    <a:pt x="1219009" y="1425333"/>
                  </a:lnTo>
                  <a:lnTo>
                    <a:pt x="1215999" y="1440573"/>
                  </a:lnTo>
                  <a:lnTo>
                    <a:pt x="1207808" y="1452003"/>
                  </a:lnTo>
                  <a:lnTo>
                    <a:pt x="1195705" y="1460893"/>
                  </a:lnTo>
                  <a:lnTo>
                    <a:pt x="1187081" y="1462379"/>
                  </a:lnTo>
                  <a:lnTo>
                    <a:pt x="1187081" y="1540903"/>
                  </a:lnTo>
                  <a:lnTo>
                    <a:pt x="1186700" y="1562493"/>
                  </a:lnTo>
                  <a:lnTo>
                    <a:pt x="1182992" y="1584083"/>
                  </a:lnTo>
                  <a:lnTo>
                    <a:pt x="1171333" y="1581543"/>
                  </a:lnTo>
                  <a:lnTo>
                    <a:pt x="1165123" y="1581543"/>
                  </a:lnTo>
                  <a:lnTo>
                    <a:pt x="1137310" y="1586623"/>
                  </a:lnTo>
                  <a:lnTo>
                    <a:pt x="1114564" y="1601863"/>
                  </a:lnTo>
                  <a:lnTo>
                    <a:pt x="1099223" y="1624723"/>
                  </a:lnTo>
                  <a:lnTo>
                    <a:pt x="1093584" y="1652663"/>
                  </a:lnTo>
                  <a:lnTo>
                    <a:pt x="1093584" y="1660283"/>
                  </a:lnTo>
                  <a:lnTo>
                    <a:pt x="1095248" y="1669173"/>
                  </a:lnTo>
                  <a:lnTo>
                    <a:pt x="1097775" y="1675523"/>
                  </a:lnTo>
                  <a:lnTo>
                    <a:pt x="1079461" y="1680603"/>
                  </a:lnTo>
                  <a:lnTo>
                    <a:pt x="1061034" y="1683143"/>
                  </a:lnTo>
                  <a:lnTo>
                    <a:pt x="1042758" y="1681873"/>
                  </a:lnTo>
                  <a:lnTo>
                    <a:pt x="1024851" y="1679333"/>
                  </a:lnTo>
                  <a:lnTo>
                    <a:pt x="1016673" y="1676793"/>
                  </a:lnTo>
                  <a:lnTo>
                    <a:pt x="1010678" y="1674837"/>
                  </a:lnTo>
                  <a:lnTo>
                    <a:pt x="1010678" y="1693303"/>
                  </a:lnTo>
                  <a:lnTo>
                    <a:pt x="991095" y="1707273"/>
                  </a:lnTo>
                  <a:lnTo>
                    <a:pt x="968375" y="1713623"/>
                  </a:lnTo>
                  <a:lnTo>
                    <a:pt x="944727" y="1712353"/>
                  </a:lnTo>
                  <a:lnTo>
                    <a:pt x="911720" y="1693303"/>
                  </a:lnTo>
                  <a:lnTo>
                    <a:pt x="893013" y="1657743"/>
                  </a:lnTo>
                  <a:lnTo>
                    <a:pt x="891743" y="1643773"/>
                  </a:lnTo>
                  <a:lnTo>
                    <a:pt x="893152" y="1631073"/>
                  </a:lnTo>
                  <a:lnTo>
                    <a:pt x="912291" y="1595513"/>
                  </a:lnTo>
                  <a:lnTo>
                    <a:pt x="912825" y="1596783"/>
                  </a:lnTo>
                  <a:lnTo>
                    <a:pt x="913599" y="1599323"/>
                  </a:lnTo>
                  <a:lnTo>
                    <a:pt x="915098" y="1603133"/>
                  </a:lnTo>
                  <a:lnTo>
                    <a:pt x="915860" y="1605673"/>
                  </a:lnTo>
                  <a:lnTo>
                    <a:pt x="917130" y="1608213"/>
                  </a:lnTo>
                  <a:lnTo>
                    <a:pt x="917473" y="1609483"/>
                  </a:lnTo>
                  <a:lnTo>
                    <a:pt x="920457" y="1615833"/>
                  </a:lnTo>
                  <a:lnTo>
                    <a:pt x="923505" y="1622183"/>
                  </a:lnTo>
                  <a:lnTo>
                    <a:pt x="927303" y="1628533"/>
                  </a:lnTo>
                  <a:lnTo>
                    <a:pt x="927582" y="1628533"/>
                  </a:lnTo>
                  <a:lnTo>
                    <a:pt x="931214" y="1634883"/>
                  </a:lnTo>
                  <a:lnTo>
                    <a:pt x="934999" y="1639963"/>
                  </a:lnTo>
                  <a:lnTo>
                    <a:pt x="940625" y="1647583"/>
                  </a:lnTo>
                  <a:lnTo>
                    <a:pt x="942327" y="1648853"/>
                  </a:lnTo>
                  <a:lnTo>
                    <a:pt x="946912" y="1653933"/>
                  </a:lnTo>
                  <a:lnTo>
                    <a:pt x="949921" y="1656473"/>
                  </a:lnTo>
                  <a:lnTo>
                    <a:pt x="954976" y="1661553"/>
                  </a:lnTo>
                  <a:lnTo>
                    <a:pt x="956843" y="1662823"/>
                  </a:lnTo>
                  <a:lnTo>
                    <a:pt x="962317" y="1667903"/>
                  </a:lnTo>
                  <a:lnTo>
                    <a:pt x="966038" y="1670443"/>
                  </a:lnTo>
                  <a:lnTo>
                    <a:pt x="971511" y="1674253"/>
                  </a:lnTo>
                  <a:lnTo>
                    <a:pt x="973099" y="1675523"/>
                  </a:lnTo>
                  <a:lnTo>
                    <a:pt x="980173" y="1680603"/>
                  </a:lnTo>
                  <a:lnTo>
                    <a:pt x="985761" y="1683143"/>
                  </a:lnTo>
                  <a:lnTo>
                    <a:pt x="991806" y="1686953"/>
                  </a:lnTo>
                  <a:lnTo>
                    <a:pt x="992009" y="1686953"/>
                  </a:lnTo>
                  <a:lnTo>
                    <a:pt x="1004316" y="1692033"/>
                  </a:lnTo>
                  <a:lnTo>
                    <a:pt x="1010678" y="1693303"/>
                  </a:lnTo>
                  <a:lnTo>
                    <a:pt x="1010678" y="1674837"/>
                  </a:lnTo>
                  <a:lnTo>
                    <a:pt x="1008926" y="1674253"/>
                  </a:lnTo>
                  <a:lnTo>
                    <a:pt x="1002220" y="1671713"/>
                  </a:lnTo>
                  <a:lnTo>
                    <a:pt x="997483" y="1669173"/>
                  </a:lnTo>
                  <a:lnTo>
                    <a:pt x="991806" y="1666633"/>
                  </a:lnTo>
                  <a:lnTo>
                    <a:pt x="990739" y="1665363"/>
                  </a:lnTo>
                  <a:lnTo>
                    <a:pt x="985710" y="1662823"/>
                  </a:lnTo>
                  <a:lnTo>
                    <a:pt x="981913" y="1660283"/>
                  </a:lnTo>
                  <a:lnTo>
                    <a:pt x="975906" y="1656473"/>
                  </a:lnTo>
                  <a:lnTo>
                    <a:pt x="970267" y="1651393"/>
                  </a:lnTo>
                  <a:lnTo>
                    <a:pt x="965949" y="1648853"/>
                  </a:lnTo>
                  <a:lnTo>
                    <a:pt x="957795" y="1639963"/>
                  </a:lnTo>
                  <a:lnTo>
                    <a:pt x="954176" y="1636153"/>
                  </a:lnTo>
                  <a:lnTo>
                    <a:pt x="950023" y="1631073"/>
                  </a:lnTo>
                  <a:lnTo>
                    <a:pt x="948601" y="1628533"/>
                  </a:lnTo>
                  <a:lnTo>
                    <a:pt x="945413" y="1624723"/>
                  </a:lnTo>
                  <a:lnTo>
                    <a:pt x="942441" y="1619643"/>
                  </a:lnTo>
                  <a:lnTo>
                    <a:pt x="939622" y="1614563"/>
                  </a:lnTo>
                  <a:lnTo>
                    <a:pt x="939406" y="1614563"/>
                  </a:lnTo>
                  <a:lnTo>
                    <a:pt x="936561" y="1609483"/>
                  </a:lnTo>
                  <a:lnTo>
                    <a:pt x="934300" y="1604403"/>
                  </a:lnTo>
                  <a:lnTo>
                    <a:pt x="931621" y="1596783"/>
                  </a:lnTo>
                  <a:lnTo>
                    <a:pt x="931202" y="1595513"/>
                  </a:lnTo>
                  <a:lnTo>
                    <a:pt x="929106" y="1589163"/>
                  </a:lnTo>
                  <a:lnTo>
                    <a:pt x="927925" y="1585353"/>
                  </a:lnTo>
                  <a:lnTo>
                    <a:pt x="926922" y="1581543"/>
                  </a:lnTo>
                  <a:lnTo>
                    <a:pt x="923353" y="1552333"/>
                  </a:lnTo>
                  <a:lnTo>
                    <a:pt x="925969" y="1524393"/>
                  </a:lnTo>
                  <a:lnTo>
                    <a:pt x="948245" y="1473593"/>
                  </a:lnTo>
                  <a:lnTo>
                    <a:pt x="956106" y="1463433"/>
                  </a:lnTo>
                  <a:lnTo>
                    <a:pt x="959307" y="1459623"/>
                  </a:lnTo>
                  <a:lnTo>
                    <a:pt x="961301" y="1458353"/>
                  </a:lnTo>
                  <a:lnTo>
                    <a:pt x="964692" y="1454543"/>
                  </a:lnTo>
                  <a:lnTo>
                    <a:pt x="969606" y="1450733"/>
                  </a:lnTo>
                  <a:lnTo>
                    <a:pt x="971905" y="1448193"/>
                  </a:lnTo>
                  <a:lnTo>
                    <a:pt x="975664" y="1445653"/>
                  </a:lnTo>
                  <a:lnTo>
                    <a:pt x="977074" y="1444383"/>
                  </a:lnTo>
                  <a:lnTo>
                    <a:pt x="981062" y="1441843"/>
                  </a:lnTo>
                  <a:lnTo>
                    <a:pt x="983678" y="1439303"/>
                  </a:lnTo>
                  <a:lnTo>
                    <a:pt x="992212" y="1434223"/>
                  </a:lnTo>
                  <a:lnTo>
                    <a:pt x="998321" y="1431683"/>
                  </a:lnTo>
                  <a:lnTo>
                    <a:pt x="1004887" y="1429143"/>
                  </a:lnTo>
                  <a:lnTo>
                    <a:pt x="1029881" y="1421523"/>
                  </a:lnTo>
                  <a:lnTo>
                    <a:pt x="1055484" y="1418983"/>
                  </a:lnTo>
                  <a:lnTo>
                    <a:pt x="1081100" y="1421523"/>
                  </a:lnTo>
                  <a:lnTo>
                    <a:pt x="1123442" y="1436763"/>
                  </a:lnTo>
                  <a:lnTo>
                    <a:pt x="1152956" y="1460893"/>
                  </a:lnTo>
                  <a:lnTo>
                    <a:pt x="1165161" y="1477403"/>
                  </a:lnTo>
                  <a:lnTo>
                    <a:pt x="1168679" y="1482483"/>
                  </a:lnTo>
                  <a:lnTo>
                    <a:pt x="1171930" y="1488833"/>
                  </a:lnTo>
                  <a:lnTo>
                    <a:pt x="1174902" y="1493913"/>
                  </a:lnTo>
                  <a:lnTo>
                    <a:pt x="1177607" y="1500263"/>
                  </a:lnTo>
                  <a:lnTo>
                    <a:pt x="1184084" y="1520583"/>
                  </a:lnTo>
                  <a:lnTo>
                    <a:pt x="1187081" y="1540903"/>
                  </a:lnTo>
                  <a:lnTo>
                    <a:pt x="1187081" y="1462379"/>
                  </a:lnTo>
                  <a:lnTo>
                    <a:pt x="1180922" y="1463433"/>
                  </a:lnTo>
                  <a:lnTo>
                    <a:pt x="1176934" y="1463433"/>
                  </a:lnTo>
                  <a:lnTo>
                    <a:pt x="1169301" y="1453273"/>
                  </a:lnTo>
                  <a:lnTo>
                    <a:pt x="1160919" y="1444383"/>
                  </a:lnTo>
                  <a:lnTo>
                    <a:pt x="1151801" y="1435493"/>
                  </a:lnTo>
                  <a:lnTo>
                    <a:pt x="1141971" y="1427873"/>
                  </a:lnTo>
                  <a:lnTo>
                    <a:pt x="1142339" y="1427873"/>
                  </a:lnTo>
                  <a:lnTo>
                    <a:pt x="1142606" y="1426603"/>
                  </a:lnTo>
                  <a:lnTo>
                    <a:pt x="1142606" y="1425333"/>
                  </a:lnTo>
                  <a:lnTo>
                    <a:pt x="1145616" y="1410093"/>
                  </a:lnTo>
                  <a:lnTo>
                    <a:pt x="1153807" y="1398663"/>
                  </a:lnTo>
                  <a:lnTo>
                    <a:pt x="1165948" y="1389773"/>
                  </a:lnTo>
                  <a:lnTo>
                    <a:pt x="1180807" y="1387233"/>
                  </a:lnTo>
                  <a:lnTo>
                    <a:pt x="1195666" y="1389773"/>
                  </a:lnTo>
                  <a:lnTo>
                    <a:pt x="1207808" y="1398663"/>
                  </a:lnTo>
                  <a:lnTo>
                    <a:pt x="1215999" y="1410093"/>
                  </a:lnTo>
                  <a:lnTo>
                    <a:pt x="1219009" y="1425333"/>
                  </a:lnTo>
                  <a:lnTo>
                    <a:pt x="1219009" y="1385049"/>
                  </a:lnTo>
                  <a:lnTo>
                    <a:pt x="1202537" y="1373263"/>
                  </a:lnTo>
                  <a:lnTo>
                    <a:pt x="1180807" y="1369453"/>
                  </a:lnTo>
                  <a:lnTo>
                    <a:pt x="1160691" y="1373263"/>
                  </a:lnTo>
                  <a:lnTo>
                    <a:pt x="1143889" y="1383423"/>
                  </a:lnTo>
                  <a:lnTo>
                    <a:pt x="1131747" y="1398663"/>
                  </a:lnTo>
                  <a:lnTo>
                    <a:pt x="1125651" y="1418983"/>
                  </a:lnTo>
                  <a:lnTo>
                    <a:pt x="1121511" y="1416443"/>
                  </a:lnTo>
                  <a:lnTo>
                    <a:pt x="1119390" y="1415173"/>
                  </a:lnTo>
                  <a:lnTo>
                    <a:pt x="1117257" y="1413903"/>
                  </a:lnTo>
                  <a:lnTo>
                    <a:pt x="1112862" y="1412633"/>
                  </a:lnTo>
                  <a:lnTo>
                    <a:pt x="1084541" y="1403743"/>
                  </a:lnTo>
                  <a:lnTo>
                    <a:pt x="1055509" y="1401203"/>
                  </a:lnTo>
                  <a:lnTo>
                    <a:pt x="1026464" y="1403743"/>
                  </a:lnTo>
                  <a:lnTo>
                    <a:pt x="998143" y="1412633"/>
                  </a:lnTo>
                  <a:lnTo>
                    <a:pt x="996226" y="1412633"/>
                  </a:lnTo>
                  <a:lnTo>
                    <a:pt x="994460" y="1413903"/>
                  </a:lnTo>
                  <a:lnTo>
                    <a:pt x="992593" y="1415173"/>
                  </a:lnTo>
                  <a:lnTo>
                    <a:pt x="985774" y="1397393"/>
                  </a:lnTo>
                  <a:lnTo>
                    <a:pt x="977620" y="1387233"/>
                  </a:lnTo>
                  <a:lnTo>
                    <a:pt x="975969" y="1385189"/>
                  </a:lnTo>
                  <a:lnTo>
                    <a:pt x="975969" y="1424063"/>
                  </a:lnTo>
                  <a:lnTo>
                    <a:pt x="974674" y="1424063"/>
                  </a:lnTo>
                  <a:lnTo>
                    <a:pt x="971727" y="1426603"/>
                  </a:lnTo>
                  <a:lnTo>
                    <a:pt x="963790" y="1431683"/>
                  </a:lnTo>
                  <a:lnTo>
                    <a:pt x="959980" y="1435493"/>
                  </a:lnTo>
                  <a:lnTo>
                    <a:pt x="957999" y="1436763"/>
                  </a:lnTo>
                  <a:lnTo>
                    <a:pt x="952588" y="1441843"/>
                  </a:lnTo>
                  <a:lnTo>
                    <a:pt x="949223" y="1445653"/>
                  </a:lnTo>
                  <a:lnTo>
                    <a:pt x="947585" y="1446923"/>
                  </a:lnTo>
                  <a:lnTo>
                    <a:pt x="944156" y="1450733"/>
                  </a:lnTo>
                  <a:lnTo>
                    <a:pt x="942390" y="1452003"/>
                  </a:lnTo>
                  <a:lnTo>
                    <a:pt x="939419" y="1455813"/>
                  </a:lnTo>
                  <a:lnTo>
                    <a:pt x="935913" y="1460893"/>
                  </a:lnTo>
                  <a:lnTo>
                    <a:pt x="934694" y="1462163"/>
                  </a:lnTo>
                  <a:lnTo>
                    <a:pt x="933627" y="1463433"/>
                  </a:lnTo>
                  <a:lnTo>
                    <a:pt x="920254" y="1459623"/>
                  </a:lnTo>
                  <a:lnTo>
                    <a:pt x="909459" y="1450733"/>
                  </a:lnTo>
                  <a:lnTo>
                    <a:pt x="902233" y="1439303"/>
                  </a:lnTo>
                  <a:lnTo>
                    <a:pt x="899591" y="1425333"/>
                  </a:lnTo>
                  <a:lnTo>
                    <a:pt x="902601" y="1410093"/>
                  </a:lnTo>
                  <a:lnTo>
                    <a:pt x="910793" y="1398663"/>
                  </a:lnTo>
                  <a:lnTo>
                    <a:pt x="922934" y="1389773"/>
                  </a:lnTo>
                  <a:lnTo>
                    <a:pt x="937780" y="1387233"/>
                  </a:lnTo>
                  <a:lnTo>
                    <a:pt x="952271" y="1389773"/>
                  </a:lnTo>
                  <a:lnTo>
                    <a:pt x="964234" y="1397393"/>
                  </a:lnTo>
                  <a:lnTo>
                    <a:pt x="972515" y="1408823"/>
                  </a:lnTo>
                  <a:lnTo>
                    <a:pt x="975969" y="1424063"/>
                  </a:lnTo>
                  <a:lnTo>
                    <a:pt x="975969" y="1385189"/>
                  </a:lnTo>
                  <a:lnTo>
                    <a:pt x="973543" y="1382153"/>
                  </a:lnTo>
                  <a:lnTo>
                    <a:pt x="957135" y="1373263"/>
                  </a:lnTo>
                  <a:lnTo>
                    <a:pt x="937780" y="1369453"/>
                  </a:lnTo>
                  <a:lnTo>
                    <a:pt x="916063" y="1373263"/>
                  </a:lnTo>
                  <a:lnTo>
                    <a:pt x="898309" y="1385963"/>
                  </a:lnTo>
                  <a:lnTo>
                    <a:pt x="886333" y="1403743"/>
                  </a:lnTo>
                  <a:lnTo>
                    <a:pt x="881938" y="1425333"/>
                  </a:lnTo>
                  <a:lnTo>
                    <a:pt x="885101" y="1444383"/>
                  </a:lnTo>
                  <a:lnTo>
                    <a:pt x="893851" y="1459623"/>
                  </a:lnTo>
                  <a:lnTo>
                    <a:pt x="907122" y="1472323"/>
                  </a:lnTo>
                  <a:lnTo>
                    <a:pt x="923836" y="1478673"/>
                  </a:lnTo>
                  <a:lnTo>
                    <a:pt x="913828" y="1501533"/>
                  </a:lnTo>
                  <a:lnTo>
                    <a:pt x="907681" y="1525663"/>
                  </a:lnTo>
                  <a:lnTo>
                    <a:pt x="905611" y="1551063"/>
                  </a:lnTo>
                  <a:lnTo>
                    <a:pt x="907808" y="1576463"/>
                  </a:lnTo>
                  <a:lnTo>
                    <a:pt x="902601" y="1580273"/>
                  </a:lnTo>
                  <a:lnTo>
                    <a:pt x="875842" y="1627263"/>
                  </a:lnTo>
                  <a:lnTo>
                    <a:pt x="874077" y="1643773"/>
                  </a:lnTo>
                  <a:lnTo>
                    <a:pt x="875665" y="1661553"/>
                  </a:lnTo>
                  <a:lnTo>
                    <a:pt x="899121" y="1706003"/>
                  </a:lnTo>
                  <a:lnTo>
                    <a:pt x="936078" y="1728863"/>
                  </a:lnTo>
                  <a:lnTo>
                    <a:pt x="948563" y="1731403"/>
                  </a:lnTo>
                  <a:lnTo>
                    <a:pt x="961199" y="1731403"/>
                  </a:lnTo>
                  <a:lnTo>
                    <a:pt x="999096" y="1723783"/>
                  </a:lnTo>
                  <a:lnTo>
                    <a:pt x="1030097" y="1698383"/>
                  </a:lnTo>
                  <a:lnTo>
                    <a:pt x="1036408" y="1699653"/>
                  </a:lnTo>
                  <a:lnTo>
                    <a:pt x="1042771" y="1699653"/>
                  </a:lnTo>
                  <a:lnTo>
                    <a:pt x="1049172" y="1700923"/>
                  </a:lnTo>
                  <a:lnTo>
                    <a:pt x="1055611" y="1700923"/>
                  </a:lnTo>
                  <a:lnTo>
                    <a:pt x="1080579" y="1698383"/>
                  </a:lnTo>
                  <a:lnTo>
                    <a:pt x="1093038" y="1695843"/>
                  </a:lnTo>
                  <a:lnTo>
                    <a:pt x="1105408" y="1692033"/>
                  </a:lnTo>
                  <a:lnTo>
                    <a:pt x="1116634" y="1704733"/>
                  </a:lnTo>
                  <a:lnTo>
                    <a:pt x="1130706" y="1714893"/>
                  </a:lnTo>
                  <a:lnTo>
                    <a:pt x="1147064" y="1722513"/>
                  </a:lnTo>
                  <a:lnTo>
                    <a:pt x="1165123" y="1723783"/>
                  </a:lnTo>
                  <a:lnTo>
                    <a:pt x="1192949" y="1718703"/>
                  </a:lnTo>
                  <a:lnTo>
                    <a:pt x="1211897" y="1706003"/>
                  </a:lnTo>
                  <a:lnTo>
                    <a:pt x="1215682" y="1703463"/>
                  </a:lnTo>
                  <a:lnTo>
                    <a:pt x="1231036" y="1680603"/>
                  </a:lnTo>
                  <a:lnTo>
                    <a:pt x="1236662" y="1652663"/>
                  </a:lnTo>
                  <a:lnTo>
                    <a:pt x="1233982" y="1633613"/>
                  </a:lnTo>
                  <a:lnTo>
                    <a:pt x="1226439" y="1615833"/>
                  </a:lnTo>
                  <a:lnTo>
                    <a:pt x="1219009" y="1606931"/>
                  </a:lnTo>
                  <a:lnTo>
                    <a:pt x="1219009" y="1652663"/>
                  </a:lnTo>
                  <a:lnTo>
                    <a:pt x="1214767" y="1674253"/>
                  </a:lnTo>
                  <a:lnTo>
                    <a:pt x="1203210" y="1690763"/>
                  </a:lnTo>
                  <a:lnTo>
                    <a:pt x="1186078" y="1702193"/>
                  </a:lnTo>
                  <a:lnTo>
                    <a:pt x="1165123" y="1706003"/>
                  </a:lnTo>
                  <a:lnTo>
                    <a:pt x="1144168" y="1702193"/>
                  </a:lnTo>
                  <a:lnTo>
                    <a:pt x="1115479" y="1674253"/>
                  </a:lnTo>
                  <a:lnTo>
                    <a:pt x="1111237" y="1652663"/>
                  </a:lnTo>
                  <a:lnTo>
                    <a:pt x="1115479" y="1632343"/>
                  </a:lnTo>
                  <a:lnTo>
                    <a:pt x="1127048" y="1614563"/>
                  </a:lnTo>
                  <a:lnTo>
                    <a:pt x="1144168" y="1603133"/>
                  </a:lnTo>
                  <a:lnTo>
                    <a:pt x="1165123" y="1599323"/>
                  </a:lnTo>
                  <a:lnTo>
                    <a:pt x="1186078" y="1603133"/>
                  </a:lnTo>
                  <a:lnTo>
                    <a:pt x="1203210" y="1614563"/>
                  </a:lnTo>
                  <a:lnTo>
                    <a:pt x="1214767" y="1632343"/>
                  </a:lnTo>
                  <a:lnTo>
                    <a:pt x="1219009" y="1652663"/>
                  </a:lnTo>
                  <a:lnTo>
                    <a:pt x="1219009" y="1606931"/>
                  </a:lnTo>
                  <a:lnTo>
                    <a:pt x="1214793" y="1601863"/>
                  </a:lnTo>
                  <a:lnTo>
                    <a:pt x="1211465" y="1599323"/>
                  </a:lnTo>
                  <a:lnTo>
                    <a:pt x="1199807" y="1590433"/>
                  </a:lnTo>
                  <a:lnTo>
                    <a:pt x="1201013" y="1584083"/>
                  </a:lnTo>
                  <a:lnTo>
                    <a:pt x="1204404" y="1566303"/>
                  </a:lnTo>
                  <a:lnTo>
                    <a:pt x="1204963" y="1540903"/>
                  </a:lnTo>
                  <a:lnTo>
                    <a:pt x="1201470" y="1516773"/>
                  </a:lnTo>
                  <a:lnTo>
                    <a:pt x="1193927" y="1493913"/>
                  </a:lnTo>
                  <a:lnTo>
                    <a:pt x="1192085" y="1488833"/>
                  </a:lnTo>
                  <a:lnTo>
                    <a:pt x="1190028" y="1485023"/>
                  </a:lnTo>
                  <a:lnTo>
                    <a:pt x="1187805" y="1479943"/>
                  </a:lnTo>
                  <a:lnTo>
                    <a:pt x="1207020" y="1474863"/>
                  </a:lnTo>
                  <a:lnTo>
                    <a:pt x="1220978" y="1463433"/>
                  </a:lnTo>
                  <a:lnTo>
                    <a:pt x="1222527" y="1462163"/>
                  </a:lnTo>
                  <a:lnTo>
                    <a:pt x="1232890" y="1445653"/>
                  </a:lnTo>
                  <a:lnTo>
                    <a:pt x="1236662" y="1425333"/>
                  </a:lnTo>
                  <a:close/>
                </a:path>
              </a:pathLst>
            </a:custGeom>
            <a:solidFill>
              <a:srgbClr val="254D9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6" name="object 3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0104959" y="5963362"/>
              <a:ext cx="80365" cy="80390"/>
            </a:xfrm>
            <a:prstGeom prst="rect">
              <a:avLst/>
            </a:prstGeom>
          </p:spPr>
        </p:pic>
      </p:grpSp>
      <p:sp>
        <p:nvSpPr>
          <p:cNvPr id="37" name="object 37"/>
          <p:cNvSpPr txBox="1"/>
          <p:nvPr/>
        </p:nvSpPr>
        <p:spPr>
          <a:xfrm>
            <a:off x="3508002" y="2111906"/>
            <a:ext cx="1491615" cy="731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550" b="1" spc="-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EFECTOS ADVERSOS</a:t>
            </a:r>
            <a:r>
              <a:rPr sz="155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550" b="1" spc="-2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</a:t>
            </a:r>
            <a:r>
              <a:rPr sz="155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</a:t>
            </a:r>
            <a:r>
              <a:rPr sz="1550" b="1" spc="-2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550" b="1" spc="-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SALUD</a:t>
            </a:r>
            <a:endParaRPr sz="155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1372927" y="7187748"/>
            <a:ext cx="3296920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Fuente:</a:t>
            </a:r>
            <a:r>
              <a:rPr sz="9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Julio</a:t>
            </a:r>
            <a:r>
              <a:rPr sz="900" spc="-1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Díaz</a:t>
            </a:r>
            <a:r>
              <a:rPr sz="900" spc="-1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sz="9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Cristina</a:t>
            </a:r>
            <a:r>
              <a:rPr sz="900" spc="-1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Linares.</a:t>
            </a:r>
            <a:r>
              <a:rPr sz="900" spc="-1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Instituto</a:t>
            </a:r>
            <a:r>
              <a:rPr sz="9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900" spc="-1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Salud</a:t>
            </a:r>
            <a:r>
              <a:rPr sz="900" spc="-1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Carlos</a:t>
            </a:r>
            <a:r>
              <a:rPr sz="9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III.</a:t>
            </a:r>
            <a:r>
              <a:rPr sz="900" spc="-1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2020</a:t>
            </a:r>
            <a:endParaRPr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7462477" y="394296"/>
            <a:ext cx="2488565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</a:t>
            </a:r>
            <a:r>
              <a:rPr sz="10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0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CALIDAD</a:t>
            </a:r>
            <a:r>
              <a:rPr sz="10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</a:t>
            </a:r>
            <a:r>
              <a:rPr sz="1000" b="1" spc="-9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AIRE</a:t>
            </a:r>
            <a:r>
              <a:rPr sz="10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0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EUSKADI</a:t>
            </a:r>
            <a:r>
              <a:rPr sz="1000" b="1" spc="-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spc="-2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2030</a:t>
            </a:r>
            <a:endParaRPr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1" name="object 13">
            <a:extLst>
              <a:ext uri="{FF2B5EF4-FFF2-40B4-BE49-F238E27FC236}">
                <a16:creationId xmlns:a16="http://schemas.microsoft.com/office/drawing/2014/main" id="{D6ADECA3-77CA-7009-48F3-3F3D691E5756}"/>
              </a:ext>
            </a:extLst>
          </p:cNvPr>
          <p:cNvSpPr txBox="1"/>
          <p:nvPr/>
        </p:nvSpPr>
        <p:spPr>
          <a:xfrm>
            <a:off x="10101413" y="345260"/>
            <a:ext cx="274487" cy="197490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s-ES" sz="12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endParaRPr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2" name="Rectángulo 41">
            <a:extLst>
              <a:ext uri="{FF2B5EF4-FFF2-40B4-BE49-F238E27FC236}">
                <a16:creationId xmlns:a16="http://schemas.microsoft.com/office/drawing/2014/main" id="{89148113-7888-A642-3164-7FD34233F3A3}"/>
              </a:ext>
            </a:extLst>
          </p:cNvPr>
          <p:cNvSpPr/>
          <p:nvPr/>
        </p:nvSpPr>
        <p:spPr>
          <a:xfrm>
            <a:off x="10119173" y="572109"/>
            <a:ext cx="274487" cy="27432"/>
          </a:xfrm>
          <a:prstGeom prst="rect">
            <a:avLst/>
          </a:prstGeom>
          <a:solidFill>
            <a:srgbClr val="009E8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053042" y="5771761"/>
            <a:ext cx="3637915" cy="1788795"/>
            <a:chOff x="7053042" y="5771761"/>
            <a:chExt cx="3637915" cy="1788795"/>
          </a:xfrm>
        </p:grpSpPr>
        <p:sp>
          <p:nvSpPr>
            <p:cNvPr id="3" name="object 3"/>
            <p:cNvSpPr/>
            <p:nvPr/>
          </p:nvSpPr>
          <p:spPr>
            <a:xfrm>
              <a:off x="7053042" y="6101194"/>
              <a:ext cx="2132965" cy="1459230"/>
            </a:xfrm>
            <a:custGeom>
              <a:avLst/>
              <a:gdLst/>
              <a:ahLst/>
              <a:cxnLst/>
              <a:rect l="l" t="t" r="r" b="b"/>
              <a:pathLst>
                <a:path w="2132965" h="1459229">
                  <a:moveTo>
                    <a:pt x="673625" y="0"/>
                  </a:moveTo>
                  <a:lnTo>
                    <a:pt x="639987" y="34300"/>
                  </a:lnTo>
                  <a:lnTo>
                    <a:pt x="607213" y="69129"/>
                  </a:lnTo>
                  <a:lnTo>
                    <a:pt x="575290" y="104460"/>
                  </a:lnTo>
                  <a:lnTo>
                    <a:pt x="544219" y="140281"/>
                  </a:lnTo>
                  <a:lnTo>
                    <a:pt x="513998" y="176577"/>
                  </a:lnTo>
                  <a:lnTo>
                    <a:pt x="484630" y="213337"/>
                  </a:lnTo>
                  <a:lnTo>
                    <a:pt x="456112" y="250545"/>
                  </a:lnTo>
                  <a:lnTo>
                    <a:pt x="428445" y="288191"/>
                  </a:lnTo>
                  <a:lnTo>
                    <a:pt x="401630" y="326259"/>
                  </a:lnTo>
                  <a:lnTo>
                    <a:pt x="375667" y="364737"/>
                  </a:lnTo>
                  <a:lnTo>
                    <a:pt x="350554" y="403612"/>
                  </a:lnTo>
                  <a:lnTo>
                    <a:pt x="326293" y="442871"/>
                  </a:lnTo>
                  <a:lnTo>
                    <a:pt x="302883" y="482499"/>
                  </a:lnTo>
                  <a:lnTo>
                    <a:pt x="280324" y="522485"/>
                  </a:lnTo>
                  <a:lnTo>
                    <a:pt x="258617" y="562814"/>
                  </a:lnTo>
                  <a:lnTo>
                    <a:pt x="237760" y="603474"/>
                  </a:lnTo>
                  <a:lnTo>
                    <a:pt x="217755" y="644451"/>
                  </a:lnTo>
                  <a:lnTo>
                    <a:pt x="198602" y="685733"/>
                  </a:lnTo>
                  <a:lnTo>
                    <a:pt x="180299" y="727305"/>
                  </a:lnTo>
                  <a:lnTo>
                    <a:pt x="162848" y="769155"/>
                  </a:lnTo>
                  <a:lnTo>
                    <a:pt x="146248" y="811270"/>
                  </a:lnTo>
                  <a:lnTo>
                    <a:pt x="130500" y="853635"/>
                  </a:lnTo>
                  <a:lnTo>
                    <a:pt x="115603" y="896239"/>
                  </a:lnTo>
                  <a:lnTo>
                    <a:pt x="101557" y="939067"/>
                  </a:lnTo>
                  <a:lnTo>
                    <a:pt x="88362" y="982107"/>
                  </a:lnTo>
                  <a:lnTo>
                    <a:pt x="76018" y="1025346"/>
                  </a:lnTo>
                  <a:lnTo>
                    <a:pt x="64526" y="1068769"/>
                  </a:lnTo>
                  <a:lnTo>
                    <a:pt x="53885" y="1112365"/>
                  </a:lnTo>
                  <a:lnTo>
                    <a:pt x="44096" y="1156119"/>
                  </a:lnTo>
                  <a:lnTo>
                    <a:pt x="35157" y="1200018"/>
                  </a:lnTo>
                  <a:lnTo>
                    <a:pt x="27070" y="1244050"/>
                  </a:lnTo>
                  <a:lnTo>
                    <a:pt x="19834" y="1288200"/>
                  </a:lnTo>
                  <a:lnTo>
                    <a:pt x="13450" y="1332457"/>
                  </a:lnTo>
                  <a:lnTo>
                    <a:pt x="7917" y="1376806"/>
                  </a:lnTo>
                  <a:lnTo>
                    <a:pt x="3235" y="1421234"/>
                  </a:lnTo>
                  <a:lnTo>
                    <a:pt x="0" y="1458810"/>
                  </a:lnTo>
                  <a:lnTo>
                    <a:pt x="2132430" y="1458810"/>
                  </a:lnTo>
                  <a:lnTo>
                    <a:pt x="673625" y="0"/>
                  </a:lnTo>
                  <a:close/>
                </a:path>
              </a:pathLst>
            </a:custGeom>
            <a:solidFill>
              <a:srgbClr val="07A356">
                <a:alpha val="539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7557708" y="6833609"/>
              <a:ext cx="3133725" cy="726440"/>
            </a:xfrm>
            <a:custGeom>
              <a:avLst/>
              <a:gdLst/>
              <a:ahLst/>
              <a:cxnLst/>
              <a:rect l="l" t="t" r="r" b="b"/>
              <a:pathLst>
                <a:path w="3133725" h="726440">
                  <a:moveTo>
                    <a:pt x="3133189" y="0"/>
                  </a:moveTo>
                  <a:lnTo>
                    <a:pt x="0" y="136805"/>
                  </a:lnTo>
                  <a:lnTo>
                    <a:pt x="2647" y="185267"/>
                  </a:lnTo>
                  <a:lnTo>
                    <a:pt x="6337" y="233423"/>
                  </a:lnTo>
                  <a:lnTo>
                    <a:pt x="11058" y="281262"/>
                  </a:lnTo>
                  <a:lnTo>
                    <a:pt x="16799" y="328775"/>
                  </a:lnTo>
                  <a:lnTo>
                    <a:pt x="23549" y="375950"/>
                  </a:lnTo>
                  <a:lnTo>
                    <a:pt x="31294" y="422777"/>
                  </a:lnTo>
                  <a:lnTo>
                    <a:pt x="40025" y="469245"/>
                  </a:lnTo>
                  <a:lnTo>
                    <a:pt x="49730" y="515345"/>
                  </a:lnTo>
                  <a:lnTo>
                    <a:pt x="60397" y="561064"/>
                  </a:lnTo>
                  <a:lnTo>
                    <a:pt x="72014" y="606394"/>
                  </a:lnTo>
                  <a:lnTo>
                    <a:pt x="84570" y="651323"/>
                  </a:lnTo>
                  <a:lnTo>
                    <a:pt x="98054" y="695840"/>
                  </a:lnTo>
                  <a:lnTo>
                    <a:pt x="108032" y="726395"/>
                  </a:lnTo>
                  <a:lnTo>
                    <a:pt x="3133189" y="726395"/>
                  </a:lnTo>
                  <a:lnTo>
                    <a:pt x="3133189" y="0"/>
                  </a:lnTo>
                  <a:close/>
                </a:path>
              </a:pathLst>
            </a:custGeom>
            <a:solidFill>
              <a:srgbClr val="009E8A">
                <a:alpha val="46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9186773" y="6460591"/>
              <a:ext cx="1101725" cy="1099820"/>
            </a:xfrm>
            <a:custGeom>
              <a:avLst/>
              <a:gdLst/>
              <a:ahLst/>
              <a:cxnLst/>
              <a:rect l="l" t="t" r="r" b="b"/>
              <a:pathLst>
                <a:path w="1101725" h="1099820">
                  <a:moveTo>
                    <a:pt x="54" y="0"/>
                  </a:moveTo>
                  <a:lnTo>
                    <a:pt x="0" y="1099413"/>
                  </a:lnTo>
                  <a:lnTo>
                    <a:pt x="1100534" y="1099413"/>
                  </a:lnTo>
                  <a:lnTo>
                    <a:pt x="1101578" y="1053743"/>
                  </a:lnTo>
                  <a:lnTo>
                    <a:pt x="1100505" y="1006805"/>
                  </a:lnTo>
                  <a:lnTo>
                    <a:pt x="1097315" y="960393"/>
                  </a:lnTo>
                  <a:lnTo>
                    <a:pt x="1092053" y="914549"/>
                  </a:lnTo>
                  <a:lnTo>
                    <a:pt x="1084763" y="869317"/>
                  </a:lnTo>
                  <a:lnTo>
                    <a:pt x="1075491" y="824740"/>
                  </a:lnTo>
                  <a:lnTo>
                    <a:pt x="1064282" y="780859"/>
                  </a:lnTo>
                  <a:lnTo>
                    <a:pt x="1051179" y="737718"/>
                  </a:lnTo>
                  <a:lnTo>
                    <a:pt x="1036228" y="695360"/>
                  </a:lnTo>
                  <a:lnTo>
                    <a:pt x="1019474" y="653828"/>
                  </a:lnTo>
                  <a:lnTo>
                    <a:pt x="1000962" y="613164"/>
                  </a:lnTo>
                  <a:lnTo>
                    <a:pt x="980735" y="573411"/>
                  </a:lnTo>
                  <a:lnTo>
                    <a:pt x="958840" y="534612"/>
                  </a:lnTo>
                  <a:lnTo>
                    <a:pt x="935320" y="496810"/>
                  </a:lnTo>
                  <a:lnTo>
                    <a:pt x="910221" y="460048"/>
                  </a:lnTo>
                  <a:lnTo>
                    <a:pt x="883587" y="424369"/>
                  </a:lnTo>
                  <a:lnTo>
                    <a:pt x="855463" y="389814"/>
                  </a:lnTo>
                  <a:lnTo>
                    <a:pt x="825894" y="356428"/>
                  </a:lnTo>
                  <a:lnTo>
                    <a:pt x="794924" y="324254"/>
                  </a:lnTo>
                  <a:lnTo>
                    <a:pt x="762599" y="293333"/>
                  </a:lnTo>
                  <a:lnTo>
                    <a:pt x="728964" y="263708"/>
                  </a:lnTo>
                  <a:lnTo>
                    <a:pt x="694062" y="235424"/>
                  </a:lnTo>
                  <a:lnTo>
                    <a:pt x="657939" y="208521"/>
                  </a:lnTo>
                  <a:lnTo>
                    <a:pt x="620639" y="183044"/>
                  </a:lnTo>
                  <a:lnTo>
                    <a:pt x="582208" y="159035"/>
                  </a:lnTo>
                  <a:lnTo>
                    <a:pt x="542690" y="136537"/>
                  </a:lnTo>
                  <a:lnTo>
                    <a:pt x="502130" y="115592"/>
                  </a:lnTo>
                  <a:lnTo>
                    <a:pt x="460572" y="96244"/>
                  </a:lnTo>
                  <a:lnTo>
                    <a:pt x="418062" y="78536"/>
                  </a:lnTo>
                  <a:lnTo>
                    <a:pt x="374644" y="62510"/>
                  </a:lnTo>
                  <a:lnTo>
                    <a:pt x="330363" y="48208"/>
                  </a:lnTo>
                  <a:lnTo>
                    <a:pt x="285264" y="35675"/>
                  </a:lnTo>
                  <a:lnTo>
                    <a:pt x="239391" y="24952"/>
                  </a:lnTo>
                  <a:lnTo>
                    <a:pt x="192790" y="16083"/>
                  </a:lnTo>
                  <a:lnTo>
                    <a:pt x="145505" y="9110"/>
                  </a:lnTo>
                  <a:lnTo>
                    <a:pt x="97580" y="4077"/>
                  </a:lnTo>
                  <a:lnTo>
                    <a:pt x="49061" y="1025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rgbClr val="0055A2">
                <a:alpha val="50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9160868" y="6102159"/>
              <a:ext cx="1306830" cy="1457960"/>
            </a:xfrm>
            <a:custGeom>
              <a:avLst/>
              <a:gdLst/>
              <a:ahLst/>
              <a:cxnLst/>
              <a:rect l="l" t="t" r="r" b="b"/>
              <a:pathLst>
                <a:path w="1306829" h="1457959">
                  <a:moveTo>
                    <a:pt x="323252" y="0"/>
                  </a:moveTo>
                  <a:lnTo>
                    <a:pt x="0" y="1457845"/>
                  </a:lnTo>
                  <a:lnTo>
                    <a:pt x="1284287" y="1457845"/>
                  </a:lnTo>
                  <a:lnTo>
                    <a:pt x="1286031" y="1449211"/>
                  </a:lnTo>
                  <a:lnTo>
                    <a:pt x="1293716" y="1402091"/>
                  </a:lnTo>
                  <a:lnTo>
                    <a:pt x="1299578" y="1355071"/>
                  </a:lnTo>
                  <a:lnTo>
                    <a:pt x="1303643" y="1308188"/>
                  </a:lnTo>
                  <a:lnTo>
                    <a:pt x="1305935" y="1261481"/>
                  </a:lnTo>
                  <a:lnTo>
                    <a:pt x="1306479" y="1214989"/>
                  </a:lnTo>
                  <a:lnTo>
                    <a:pt x="1305299" y="1168751"/>
                  </a:lnTo>
                  <a:lnTo>
                    <a:pt x="1302420" y="1122805"/>
                  </a:lnTo>
                  <a:lnTo>
                    <a:pt x="1297867" y="1077190"/>
                  </a:lnTo>
                  <a:lnTo>
                    <a:pt x="1291664" y="1031945"/>
                  </a:lnTo>
                  <a:lnTo>
                    <a:pt x="1283837" y="987109"/>
                  </a:lnTo>
                  <a:lnTo>
                    <a:pt x="1274410" y="942720"/>
                  </a:lnTo>
                  <a:lnTo>
                    <a:pt x="1263407" y="898818"/>
                  </a:lnTo>
                  <a:lnTo>
                    <a:pt x="1250854" y="855440"/>
                  </a:lnTo>
                  <a:lnTo>
                    <a:pt x="1236774" y="812626"/>
                  </a:lnTo>
                  <a:lnTo>
                    <a:pt x="1221193" y="770414"/>
                  </a:lnTo>
                  <a:lnTo>
                    <a:pt x="1204136" y="728844"/>
                  </a:lnTo>
                  <a:lnTo>
                    <a:pt x="1185626" y="687953"/>
                  </a:lnTo>
                  <a:lnTo>
                    <a:pt x="1165689" y="647781"/>
                  </a:lnTo>
                  <a:lnTo>
                    <a:pt x="1144350" y="608366"/>
                  </a:lnTo>
                  <a:lnTo>
                    <a:pt x="1121632" y="569748"/>
                  </a:lnTo>
                  <a:lnTo>
                    <a:pt x="1097562" y="531964"/>
                  </a:lnTo>
                  <a:lnTo>
                    <a:pt x="1072162" y="495054"/>
                  </a:lnTo>
                  <a:lnTo>
                    <a:pt x="1045459" y="459057"/>
                  </a:lnTo>
                  <a:lnTo>
                    <a:pt x="1017477" y="424010"/>
                  </a:lnTo>
                  <a:lnTo>
                    <a:pt x="988240" y="389954"/>
                  </a:lnTo>
                  <a:lnTo>
                    <a:pt x="957774" y="356926"/>
                  </a:lnTo>
                  <a:lnTo>
                    <a:pt x="926102" y="324965"/>
                  </a:lnTo>
                  <a:lnTo>
                    <a:pt x="893250" y="294110"/>
                  </a:lnTo>
                  <a:lnTo>
                    <a:pt x="859242" y="264401"/>
                  </a:lnTo>
                  <a:lnTo>
                    <a:pt x="824103" y="235875"/>
                  </a:lnTo>
                  <a:lnTo>
                    <a:pt x="787858" y="208571"/>
                  </a:lnTo>
                  <a:lnTo>
                    <a:pt x="750531" y="182528"/>
                  </a:lnTo>
                  <a:lnTo>
                    <a:pt x="712147" y="157785"/>
                  </a:lnTo>
                  <a:lnTo>
                    <a:pt x="672731" y="134381"/>
                  </a:lnTo>
                  <a:lnTo>
                    <a:pt x="632307" y="112354"/>
                  </a:lnTo>
                  <a:lnTo>
                    <a:pt x="590900" y="91744"/>
                  </a:lnTo>
                  <a:lnTo>
                    <a:pt x="548535" y="72588"/>
                  </a:lnTo>
                  <a:lnTo>
                    <a:pt x="505236" y="54925"/>
                  </a:lnTo>
                  <a:lnTo>
                    <a:pt x="461029" y="38795"/>
                  </a:lnTo>
                  <a:lnTo>
                    <a:pt x="415937" y="24236"/>
                  </a:lnTo>
                  <a:lnTo>
                    <a:pt x="369986" y="11287"/>
                  </a:lnTo>
                  <a:lnTo>
                    <a:pt x="323252" y="0"/>
                  </a:lnTo>
                  <a:close/>
                </a:path>
              </a:pathLst>
            </a:custGeom>
            <a:solidFill>
              <a:srgbClr val="0573B1">
                <a:alpha val="33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9044011" y="5867575"/>
              <a:ext cx="1602740" cy="1692910"/>
            </a:xfrm>
            <a:custGeom>
              <a:avLst/>
              <a:gdLst/>
              <a:ahLst/>
              <a:cxnLst/>
              <a:rect l="l" t="t" r="r" b="b"/>
              <a:pathLst>
                <a:path w="1602740" h="1692909">
                  <a:moveTo>
                    <a:pt x="789199" y="0"/>
                  </a:moveTo>
                  <a:lnTo>
                    <a:pt x="0" y="1692429"/>
                  </a:lnTo>
                  <a:lnTo>
                    <a:pt x="1538976" y="1692429"/>
                  </a:lnTo>
                  <a:lnTo>
                    <a:pt x="1552339" y="1646819"/>
                  </a:lnTo>
                  <a:lnTo>
                    <a:pt x="1563994" y="1601408"/>
                  </a:lnTo>
                  <a:lnTo>
                    <a:pt x="1574076" y="1555860"/>
                  </a:lnTo>
                  <a:lnTo>
                    <a:pt x="1582597" y="1510209"/>
                  </a:lnTo>
                  <a:lnTo>
                    <a:pt x="1589570" y="1464491"/>
                  </a:lnTo>
                  <a:lnTo>
                    <a:pt x="1595007" y="1418740"/>
                  </a:lnTo>
                  <a:lnTo>
                    <a:pt x="1598922" y="1372992"/>
                  </a:lnTo>
                  <a:lnTo>
                    <a:pt x="1601327" y="1327280"/>
                  </a:lnTo>
                  <a:lnTo>
                    <a:pt x="1602235" y="1281639"/>
                  </a:lnTo>
                  <a:lnTo>
                    <a:pt x="1601658" y="1236106"/>
                  </a:lnTo>
                  <a:lnTo>
                    <a:pt x="1599610" y="1190713"/>
                  </a:lnTo>
                  <a:lnTo>
                    <a:pt x="1596102" y="1145497"/>
                  </a:lnTo>
                  <a:lnTo>
                    <a:pt x="1591147" y="1100492"/>
                  </a:lnTo>
                  <a:lnTo>
                    <a:pt x="1584759" y="1055733"/>
                  </a:lnTo>
                  <a:lnTo>
                    <a:pt x="1576949" y="1011254"/>
                  </a:lnTo>
                  <a:lnTo>
                    <a:pt x="1567731" y="967091"/>
                  </a:lnTo>
                  <a:lnTo>
                    <a:pt x="1557116" y="923278"/>
                  </a:lnTo>
                  <a:lnTo>
                    <a:pt x="1545119" y="879850"/>
                  </a:lnTo>
                  <a:lnTo>
                    <a:pt x="1531751" y="836842"/>
                  </a:lnTo>
                  <a:lnTo>
                    <a:pt x="1517025" y="794289"/>
                  </a:lnTo>
                  <a:lnTo>
                    <a:pt x="1500954" y="752226"/>
                  </a:lnTo>
                  <a:lnTo>
                    <a:pt x="1483551" y="710687"/>
                  </a:lnTo>
                  <a:lnTo>
                    <a:pt x="1464827" y="669707"/>
                  </a:lnTo>
                  <a:lnTo>
                    <a:pt x="1444797" y="629322"/>
                  </a:lnTo>
                  <a:lnTo>
                    <a:pt x="1423472" y="589565"/>
                  </a:lnTo>
                  <a:lnTo>
                    <a:pt x="1400865" y="550472"/>
                  </a:lnTo>
                  <a:lnTo>
                    <a:pt x="1376989" y="512077"/>
                  </a:lnTo>
                  <a:lnTo>
                    <a:pt x="1351856" y="474416"/>
                  </a:lnTo>
                  <a:lnTo>
                    <a:pt x="1325480" y="437524"/>
                  </a:lnTo>
                  <a:lnTo>
                    <a:pt x="1297873" y="401434"/>
                  </a:lnTo>
                  <a:lnTo>
                    <a:pt x="1269047" y="366182"/>
                  </a:lnTo>
                  <a:lnTo>
                    <a:pt x="1239015" y="331803"/>
                  </a:lnTo>
                  <a:lnTo>
                    <a:pt x="1207790" y="298331"/>
                  </a:lnTo>
                  <a:lnTo>
                    <a:pt x="1175385" y="265802"/>
                  </a:lnTo>
                  <a:lnTo>
                    <a:pt x="1141812" y="234250"/>
                  </a:lnTo>
                  <a:lnTo>
                    <a:pt x="1107085" y="203710"/>
                  </a:lnTo>
                  <a:lnTo>
                    <a:pt x="1071214" y="174216"/>
                  </a:lnTo>
                  <a:lnTo>
                    <a:pt x="1034214" y="145805"/>
                  </a:lnTo>
                  <a:lnTo>
                    <a:pt x="996097" y="118509"/>
                  </a:lnTo>
                  <a:lnTo>
                    <a:pt x="956875" y="92366"/>
                  </a:lnTo>
                  <a:lnTo>
                    <a:pt x="916562" y="67408"/>
                  </a:lnTo>
                  <a:lnTo>
                    <a:pt x="875170" y="43671"/>
                  </a:lnTo>
                  <a:lnTo>
                    <a:pt x="832711" y="21190"/>
                  </a:lnTo>
                  <a:lnTo>
                    <a:pt x="789199" y="0"/>
                  </a:lnTo>
                  <a:close/>
                </a:path>
              </a:pathLst>
            </a:custGeom>
            <a:solidFill>
              <a:srgbClr val="0483AC">
                <a:alpha val="3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853169" y="5771761"/>
              <a:ext cx="1838325" cy="1788795"/>
            </a:xfrm>
            <a:custGeom>
              <a:avLst/>
              <a:gdLst/>
              <a:ahLst/>
              <a:cxnLst/>
              <a:rect l="l" t="t" r="r" b="b"/>
              <a:pathLst>
                <a:path w="1838325" h="1788795">
                  <a:moveTo>
                    <a:pt x="1372166" y="0"/>
                  </a:moveTo>
                  <a:lnTo>
                    <a:pt x="0" y="1788243"/>
                  </a:lnTo>
                  <a:lnTo>
                    <a:pt x="1837729" y="1788243"/>
                  </a:lnTo>
                  <a:lnTo>
                    <a:pt x="1837729" y="580473"/>
                  </a:lnTo>
                  <a:lnTo>
                    <a:pt x="1837033" y="578916"/>
                  </a:lnTo>
                  <a:lnTo>
                    <a:pt x="1817176" y="537790"/>
                  </a:lnTo>
                  <a:lnTo>
                    <a:pt x="1796073" y="497182"/>
                  </a:lnTo>
                  <a:lnTo>
                    <a:pt x="1773730" y="457122"/>
                  </a:lnTo>
                  <a:lnTo>
                    <a:pt x="1750150" y="417641"/>
                  </a:lnTo>
                  <a:lnTo>
                    <a:pt x="1725337" y="378768"/>
                  </a:lnTo>
                  <a:lnTo>
                    <a:pt x="1699295" y="340535"/>
                  </a:lnTo>
                  <a:lnTo>
                    <a:pt x="1672029" y="302970"/>
                  </a:lnTo>
                  <a:lnTo>
                    <a:pt x="1643541" y="266105"/>
                  </a:lnTo>
                  <a:lnTo>
                    <a:pt x="1613837" y="229970"/>
                  </a:lnTo>
                  <a:lnTo>
                    <a:pt x="1582919" y="194595"/>
                  </a:lnTo>
                  <a:lnTo>
                    <a:pt x="1550793" y="160010"/>
                  </a:lnTo>
                  <a:lnTo>
                    <a:pt x="1517462" y="126246"/>
                  </a:lnTo>
                  <a:lnTo>
                    <a:pt x="1482929" y="93332"/>
                  </a:lnTo>
                  <a:lnTo>
                    <a:pt x="1447200" y="61300"/>
                  </a:lnTo>
                  <a:lnTo>
                    <a:pt x="1410278" y="30179"/>
                  </a:lnTo>
                  <a:lnTo>
                    <a:pt x="1372166" y="0"/>
                  </a:lnTo>
                  <a:close/>
                </a:path>
              </a:pathLst>
            </a:custGeom>
            <a:solidFill>
              <a:srgbClr val="0A8DC9">
                <a:alpha val="369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8575034" y="5821686"/>
              <a:ext cx="2116455" cy="1738630"/>
            </a:xfrm>
            <a:custGeom>
              <a:avLst/>
              <a:gdLst/>
              <a:ahLst/>
              <a:cxnLst/>
              <a:rect l="l" t="t" r="r" b="b"/>
              <a:pathLst>
                <a:path w="2116454" h="1738629">
                  <a:moveTo>
                    <a:pt x="2071650" y="0"/>
                  </a:moveTo>
                  <a:lnTo>
                    <a:pt x="0" y="1738318"/>
                  </a:lnTo>
                  <a:lnTo>
                    <a:pt x="2115863" y="1738318"/>
                  </a:lnTo>
                  <a:lnTo>
                    <a:pt x="2115863" y="55173"/>
                  </a:lnTo>
                  <a:lnTo>
                    <a:pt x="2101976" y="37166"/>
                  </a:lnTo>
                  <a:lnTo>
                    <a:pt x="2071650" y="0"/>
                  </a:lnTo>
                  <a:close/>
                </a:path>
              </a:pathLst>
            </a:custGeom>
            <a:solidFill>
              <a:srgbClr val="04ABE8">
                <a:alpha val="3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8112654" y="6217852"/>
              <a:ext cx="2578735" cy="1342390"/>
            </a:xfrm>
            <a:custGeom>
              <a:avLst/>
              <a:gdLst/>
              <a:ahLst/>
              <a:cxnLst/>
              <a:rect l="l" t="t" r="r" b="b"/>
              <a:pathLst>
                <a:path w="2578734" h="1342390">
                  <a:moveTo>
                    <a:pt x="2578244" y="0"/>
                  </a:moveTo>
                  <a:lnTo>
                    <a:pt x="0" y="1342152"/>
                  </a:lnTo>
                  <a:lnTo>
                    <a:pt x="2578244" y="1342152"/>
                  </a:lnTo>
                  <a:lnTo>
                    <a:pt x="2578244" y="0"/>
                  </a:lnTo>
                  <a:close/>
                </a:path>
              </a:pathLst>
            </a:custGeom>
            <a:solidFill>
              <a:srgbClr val="0896BF">
                <a:alpha val="41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7602804" y="6559842"/>
              <a:ext cx="3088640" cy="1000760"/>
            </a:xfrm>
            <a:custGeom>
              <a:avLst/>
              <a:gdLst/>
              <a:ahLst/>
              <a:cxnLst/>
              <a:rect l="l" t="t" r="r" b="b"/>
              <a:pathLst>
                <a:path w="3088640" h="1000759">
                  <a:moveTo>
                    <a:pt x="3088093" y="0"/>
                  </a:moveTo>
                  <a:lnTo>
                    <a:pt x="0" y="827445"/>
                  </a:lnTo>
                  <a:lnTo>
                    <a:pt x="13060" y="874011"/>
                  </a:lnTo>
                  <a:lnTo>
                    <a:pt x="27141" y="920016"/>
                  </a:lnTo>
                  <a:lnTo>
                    <a:pt x="42224" y="965450"/>
                  </a:lnTo>
                  <a:lnTo>
                    <a:pt x="54658" y="1000163"/>
                  </a:lnTo>
                  <a:lnTo>
                    <a:pt x="3088093" y="1000163"/>
                  </a:lnTo>
                  <a:lnTo>
                    <a:pt x="3088093" y="0"/>
                  </a:lnTo>
                  <a:close/>
                </a:path>
              </a:pathLst>
            </a:custGeom>
            <a:solidFill>
              <a:srgbClr val="009E8A">
                <a:alpha val="43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/>
          <p:nvPr/>
        </p:nvSpPr>
        <p:spPr>
          <a:xfrm>
            <a:off x="1536128" y="1196086"/>
            <a:ext cx="2594610" cy="33655"/>
          </a:xfrm>
          <a:custGeom>
            <a:avLst/>
            <a:gdLst/>
            <a:ahLst/>
            <a:cxnLst/>
            <a:rect l="l" t="t" r="r" b="b"/>
            <a:pathLst>
              <a:path w="2594610" h="33655">
                <a:moveTo>
                  <a:pt x="2594508" y="0"/>
                </a:moveTo>
                <a:lnTo>
                  <a:pt x="0" y="0"/>
                </a:lnTo>
                <a:lnTo>
                  <a:pt x="0" y="33045"/>
                </a:lnTo>
                <a:lnTo>
                  <a:pt x="2594508" y="33045"/>
                </a:lnTo>
                <a:lnTo>
                  <a:pt x="2594508" y="0"/>
                </a:lnTo>
                <a:close/>
              </a:path>
            </a:pathLst>
          </a:custGeom>
          <a:solidFill>
            <a:srgbClr val="0055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523429" y="350504"/>
            <a:ext cx="2419985" cy="789940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 marR="5080">
              <a:lnSpc>
                <a:spcPts val="2900"/>
              </a:lnSpc>
              <a:spcBef>
                <a:spcPts val="380"/>
              </a:spcBef>
            </a:pPr>
            <a:r>
              <a:rPr sz="2600" b="1" spc="-45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ENTENDIENDO</a:t>
            </a:r>
            <a:r>
              <a:rPr sz="2600" b="1" spc="-3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600" b="1" spc="-25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</a:t>
            </a:r>
            <a:r>
              <a:rPr sz="2600" b="1" spc="-1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PROBLEMA</a:t>
            </a:r>
            <a:endParaRPr sz="2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031025" y="1837433"/>
            <a:ext cx="3188335" cy="3317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254D97"/>
                </a:solidFill>
                <a:latin typeface="Calibri" panose="020F0502020204030204" pitchFamily="34" charset="0"/>
                <a:ea typeface="Axia Black" panose="020B0A03030202020206" pitchFamily="34" charset="0"/>
                <a:cs typeface="Calibri" panose="020F0502020204030204" pitchFamily="34" charset="0"/>
              </a:rPr>
              <a:t>f</a:t>
            </a:r>
            <a:r>
              <a:rPr sz="18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ases</a:t>
            </a:r>
            <a:r>
              <a:rPr sz="1800" b="1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b="1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</a:t>
            </a:r>
            <a:r>
              <a:rPr sz="1800" b="1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proceso</a:t>
            </a:r>
            <a:r>
              <a:rPr sz="1800" b="1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sz="18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contaminación</a:t>
            </a:r>
            <a:r>
              <a:rPr sz="1800" b="1" spc="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atmosférica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muestran</a:t>
            </a:r>
            <a:r>
              <a:rPr sz="1800" spc="-4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cómo</a:t>
            </a:r>
            <a:r>
              <a:rPr sz="1800" spc="-4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</a:t>
            </a:r>
            <a:r>
              <a:rPr sz="1800" spc="-4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diferentes </a:t>
            </a:r>
            <a:r>
              <a:rPr sz="18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focos</a:t>
            </a:r>
            <a:r>
              <a:rPr sz="1800" b="1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sz="1800" b="1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fuentes</a:t>
            </a:r>
            <a:r>
              <a:rPr sz="1800" b="1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b="1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emisión</a:t>
            </a:r>
            <a:r>
              <a:rPr sz="1800" b="1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sz="18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contaminantes</a:t>
            </a:r>
            <a:r>
              <a:rPr sz="1800" b="1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(tráﬁco,</a:t>
            </a:r>
            <a:r>
              <a:rPr sz="1800" b="1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industria, </a:t>
            </a:r>
            <a:r>
              <a:rPr sz="18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producción</a:t>
            </a:r>
            <a:r>
              <a:rPr sz="18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energía, calefacciones,</a:t>
            </a:r>
            <a:r>
              <a:rPr sz="1800" b="1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aviación)</a:t>
            </a:r>
            <a:r>
              <a:rPr sz="1800" b="1" spc="-1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impactan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niveles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calidad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aire,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decir,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niveles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inmisión,</a:t>
            </a:r>
            <a:r>
              <a:rPr sz="1800" spc="-4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son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producen</a:t>
            </a:r>
            <a:r>
              <a:rPr sz="1800" spc="-5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</a:t>
            </a:r>
            <a:r>
              <a:rPr sz="1800" spc="-5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efectos</a:t>
            </a:r>
            <a:r>
              <a:rPr sz="1800" spc="-5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adversos</a:t>
            </a:r>
            <a:r>
              <a:rPr sz="1800" spc="-5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personas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ecosistemas.</a:t>
            </a:r>
            <a:endParaRPr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46968" y="7150244"/>
            <a:ext cx="1283970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Fuente:</a:t>
            </a:r>
            <a:r>
              <a:rPr sz="9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Elaboración</a:t>
            </a:r>
            <a:r>
              <a:rPr sz="900" spc="-1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9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propia</a:t>
            </a:r>
            <a:endParaRPr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462491" y="394296"/>
            <a:ext cx="2488565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</a:t>
            </a:r>
            <a:r>
              <a:rPr sz="10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0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CALIDAD</a:t>
            </a:r>
            <a:r>
              <a:rPr sz="10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</a:t>
            </a:r>
            <a:r>
              <a:rPr sz="1000" b="1" spc="-9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AIRE</a:t>
            </a:r>
            <a:r>
              <a:rPr sz="10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0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EUSKADI</a:t>
            </a:r>
            <a:r>
              <a:rPr sz="1000" b="1" spc="-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spc="-2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2030</a:t>
            </a:r>
            <a:endParaRPr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4333730" y="2392588"/>
            <a:ext cx="1128395" cy="1569720"/>
          </a:xfrm>
          <a:custGeom>
            <a:avLst/>
            <a:gdLst/>
            <a:ahLst/>
            <a:cxnLst/>
            <a:rect l="l" t="t" r="r" b="b"/>
            <a:pathLst>
              <a:path w="1128395" h="1569720">
                <a:moveTo>
                  <a:pt x="98018" y="0"/>
                </a:moveTo>
                <a:lnTo>
                  <a:pt x="0" y="162788"/>
                </a:lnTo>
                <a:lnTo>
                  <a:pt x="42908" y="189531"/>
                </a:lnTo>
                <a:lnTo>
                  <a:pt x="84825" y="217473"/>
                </a:lnTo>
                <a:lnTo>
                  <a:pt x="125732" y="246586"/>
                </a:lnTo>
                <a:lnTo>
                  <a:pt x="165612" y="276839"/>
                </a:lnTo>
                <a:lnTo>
                  <a:pt x="204447" y="308204"/>
                </a:lnTo>
                <a:lnTo>
                  <a:pt x="242218" y="340652"/>
                </a:lnTo>
                <a:lnTo>
                  <a:pt x="278908" y="374152"/>
                </a:lnTo>
                <a:lnTo>
                  <a:pt x="314499" y="408676"/>
                </a:lnTo>
                <a:lnTo>
                  <a:pt x="348973" y="444193"/>
                </a:lnTo>
                <a:lnTo>
                  <a:pt x="382312" y="480676"/>
                </a:lnTo>
                <a:lnTo>
                  <a:pt x="414498" y="518094"/>
                </a:lnTo>
                <a:lnTo>
                  <a:pt x="445513" y="556417"/>
                </a:lnTo>
                <a:lnTo>
                  <a:pt x="475340" y="595617"/>
                </a:lnTo>
                <a:lnTo>
                  <a:pt x="503960" y="635665"/>
                </a:lnTo>
                <a:lnTo>
                  <a:pt x="531355" y="676530"/>
                </a:lnTo>
                <a:lnTo>
                  <a:pt x="557508" y="718183"/>
                </a:lnTo>
                <a:lnTo>
                  <a:pt x="582401" y="760596"/>
                </a:lnTo>
                <a:lnTo>
                  <a:pt x="606015" y="803738"/>
                </a:lnTo>
                <a:lnTo>
                  <a:pt x="628334" y="847580"/>
                </a:lnTo>
                <a:lnTo>
                  <a:pt x="649338" y="892093"/>
                </a:lnTo>
                <a:lnTo>
                  <a:pt x="669010" y="937248"/>
                </a:lnTo>
                <a:lnTo>
                  <a:pt x="687332" y="983015"/>
                </a:lnTo>
                <a:lnTo>
                  <a:pt x="704287" y="1029364"/>
                </a:lnTo>
                <a:lnTo>
                  <a:pt x="719855" y="1076267"/>
                </a:lnTo>
                <a:lnTo>
                  <a:pt x="734020" y="1123694"/>
                </a:lnTo>
                <a:lnTo>
                  <a:pt x="746764" y="1171615"/>
                </a:lnTo>
                <a:lnTo>
                  <a:pt x="758068" y="1220001"/>
                </a:lnTo>
                <a:lnTo>
                  <a:pt x="767914" y="1268824"/>
                </a:lnTo>
                <a:lnTo>
                  <a:pt x="776285" y="1318052"/>
                </a:lnTo>
                <a:lnTo>
                  <a:pt x="783163" y="1367658"/>
                </a:lnTo>
                <a:lnTo>
                  <a:pt x="788530" y="1417612"/>
                </a:lnTo>
                <a:lnTo>
                  <a:pt x="639013" y="1424508"/>
                </a:lnTo>
                <a:lnTo>
                  <a:pt x="639076" y="1426095"/>
                </a:lnTo>
                <a:lnTo>
                  <a:pt x="890562" y="1569186"/>
                </a:lnTo>
                <a:lnTo>
                  <a:pt x="1127861" y="1403565"/>
                </a:lnTo>
                <a:lnTo>
                  <a:pt x="1127785" y="1401978"/>
                </a:lnTo>
                <a:lnTo>
                  <a:pt x="978458" y="1408861"/>
                </a:lnTo>
                <a:lnTo>
                  <a:pt x="973444" y="1359168"/>
                </a:lnTo>
                <a:lnTo>
                  <a:pt x="967089" y="1309776"/>
                </a:lnTo>
                <a:lnTo>
                  <a:pt x="959409" y="1260708"/>
                </a:lnTo>
                <a:lnTo>
                  <a:pt x="950418" y="1211987"/>
                </a:lnTo>
                <a:lnTo>
                  <a:pt x="940129" y="1163636"/>
                </a:lnTo>
                <a:lnTo>
                  <a:pt x="928557" y="1115679"/>
                </a:lnTo>
                <a:lnTo>
                  <a:pt x="915716" y="1068138"/>
                </a:lnTo>
                <a:lnTo>
                  <a:pt x="901619" y="1021037"/>
                </a:lnTo>
                <a:lnTo>
                  <a:pt x="886281" y="974399"/>
                </a:lnTo>
                <a:lnTo>
                  <a:pt x="869717" y="928247"/>
                </a:lnTo>
                <a:lnTo>
                  <a:pt x="851939" y="882603"/>
                </a:lnTo>
                <a:lnTo>
                  <a:pt x="832963" y="837492"/>
                </a:lnTo>
                <a:lnTo>
                  <a:pt x="812802" y="792936"/>
                </a:lnTo>
                <a:lnTo>
                  <a:pt x="791470" y="748959"/>
                </a:lnTo>
                <a:lnTo>
                  <a:pt x="768981" y="705583"/>
                </a:lnTo>
                <a:lnTo>
                  <a:pt x="745350" y="662832"/>
                </a:lnTo>
                <a:lnTo>
                  <a:pt x="720591" y="620728"/>
                </a:lnTo>
                <a:lnTo>
                  <a:pt x="694717" y="579296"/>
                </a:lnTo>
                <a:lnTo>
                  <a:pt x="667744" y="538557"/>
                </a:lnTo>
                <a:lnTo>
                  <a:pt x="639683" y="498536"/>
                </a:lnTo>
                <a:lnTo>
                  <a:pt x="610551" y="459255"/>
                </a:lnTo>
                <a:lnTo>
                  <a:pt x="580361" y="420737"/>
                </a:lnTo>
                <a:lnTo>
                  <a:pt x="549127" y="383006"/>
                </a:lnTo>
                <a:lnTo>
                  <a:pt x="516863" y="346085"/>
                </a:lnTo>
                <a:lnTo>
                  <a:pt x="483583" y="309996"/>
                </a:lnTo>
                <a:lnTo>
                  <a:pt x="449302" y="274763"/>
                </a:lnTo>
                <a:lnTo>
                  <a:pt x="414033" y="240410"/>
                </a:lnTo>
                <a:lnTo>
                  <a:pt x="377791" y="206958"/>
                </a:lnTo>
                <a:lnTo>
                  <a:pt x="340589" y="174432"/>
                </a:lnTo>
                <a:lnTo>
                  <a:pt x="302441" y="142854"/>
                </a:lnTo>
                <a:lnTo>
                  <a:pt x="263363" y="112247"/>
                </a:lnTo>
                <a:lnTo>
                  <a:pt x="223367" y="82636"/>
                </a:lnTo>
                <a:lnTo>
                  <a:pt x="182469" y="54042"/>
                </a:lnTo>
                <a:lnTo>
                  <a:pt x="140681" y="26489"/>
                </a:lnTo>
                <a:lnTo>
                  <a:pt x="98018" y="0"/>
                </a:lnTo>
                <a:close/>
              </a:path>
            </a:pathLst>
          </a:custGeom>
          <a:solidFill>
            <a:srgbClr val="CCE4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658285" y="2356387"/>
            <a:ext cx="944244" cy="1605915"/>
          </a:xfrm>
          <a:custGeom>
            <a:avLst/>
            <a:gdLst/>
            <a:ahLst/>
            <a:cxnLst/>
            <a:rect l="l" t="t" r="r" b="b"/>
            <a:pathLst>
              <a:path w="944244" h="1605914">
                <a:moveTo>
                  <a:pt x="672198" y="0"/>
                </a:moveTo>
                <a:lnTo>
                  <a:pt x="670864" y="876"/>
                </a:lnTo>
                <a:lnTo>
                  <a:pt x="753884" y="125145"/>
                </a:lnTo>
                <a:lnTo>
                  <a:pt x="713842" y="155160"/>
                </a:lnTo>
                <a:lnTo>
                  <a:pt x="674749" y="186160"/>
                </a:lnTo>
                <a:lnTo>
                  <a:pt x="636620" y="218123"/>
                </a:lnTo>
                <a:lnTo>
                  <a:pt x="599466" y="251023"/>
                </a:lnTo>
                <a:lnTo>
                  <a:pt x="563299" y="284838"/>
                </a:lnTo>
                <a:lnTo>
                  <a:pt x="528133" y="319543"/>
                </a:lnTo>
                <a:lnTo>
                  <a:pt x="493980" y="355114"/>
                </a:lnTo>
                <a:lnTo>
                  <a:pt x="460853" y="391528"/>
                </a:lnTo>
                <a:lnTo>
                  <a:pt x="428764" y="428759"/>
                </a:lnTo>
                <a:lnTo>
                  <a:pt x="397725" y="466785"/>
                </a:lnTo>
                <a:lnTo>
                  <a:pt x="367750" y="505580"/>
                </a:lnTo>
                <a:lnTo>
                  <a:pt x="338850" y="545123"/>
                </a:lnTo>
                <a:lnTo>
                  <a:pt x="311039" y="585387"/>
                </a:lnTo>
                <a:lnTo>
                  <a:pt x="284329" y="626349"/>
                </a:lnTo>
                <a:lnTo>
                  <a:pt x="258733" y="667986"/>
                </a:lnTo>
                <a:lnTo>
                  <a:pt x="234263" y="710273"/>
                </a:lnTo>
                <a:lnTo>
                  <a:pt x="210931" y="753187"/>
                </a:lnTo>
                <a:lnTo>
                  <a:pt x="188750" y="796703"/>
                </a:lnTo>
                <a:lnTo>
                  <a:pt x="167734" y="840797"/>
                </a:lnTo>
                <a:lnTo>
                  <a:pt x="147893" y="885445"/>
                </a:lnTo>
                <a:lnTo>
                  <a:pt x="129242" y="930624"/>
                </a:lnTo>
                <a:lnTo>
                  <a:pt x="111792" y="976309"/>
                </a:lnTo>
                <a:lnTo>
                  <a:pt x="95556" y="1022476"/>
                </a:lnTo>
                <a:lnTo>
                  <a:pt x="80547" y="1069102"/>
                </a:lnTo>
                <a:lnTo>
                  <a:pt x="66777" y="1116163"/>
                </a:lnTo>
                <a:lnTo>
                  <a:pt x="54259" y="1163633"/>
                </a:lnTo>
                <a:lnTo>
                  <a:pt x="43005" y="1211490"/>
                </a:lnTo>
                <a:lnTo>
                  <a:pt x="33029" y="1259710"/>
                </a:lnTo>
                <a:lnTo>
                  <a:pt x="24341" y="1308268"/>
                </a:lnTo>
                <a:lnTo>
                  <a:pt x="16956" y="1357141"/>
                </a:lnTo>
                <a:lnTo>
                  <a:pt x="10885" y="1406304"/>
                </a:lnTo>
                <a:lnTo>
                  <a:pt x="6141" y="1455733"/>
                </a:lnTo>
                <a:lnTo>
                  <a:pt x="2738" y="1505405"/>
                </a:lnTo>
                <a:lnTo>
                  <a:pt x="686" y="1555296"/>
                </a:lnTo>
                <a:lnTo>
                  <a:pt x="0" y="1605381"/>
                </a:lnTo>
                <a:lnTo>
                  <a:pt x="190030" y="1605381"/>
                </a:lnTo>
                <a:lnTo>
                  <a:pt x="190806" y="1554963"/>
                </a:lnTo>
                <a:lnTo>
                  <a:pt x="193125" y="1504768"/>
                </a:lnTo>
                <a:lnTo>
                  <a:pt x="196970" y="1454827"/>
                </a:lnTo>
                <a:lnTo>
                  <a:pt x="202325" y="1405170"/>
                </a:lnTo>
                <a:lnTo>
                  <a:pt x="209175" y="1355827"/>
                </a:lnTo>
                <a:lnTo>
                  <a:pt x="217503" y="1306829"/>
                </a:lnTo>
                <a:lnTo>
                  <a:pt x="227294" y="1258207"/>
                </a:lnTo>
                <a:lnTo>
                  <a:pt x="238532" y="1209992"/>
                </a:lnTo>
                <a:lnTo>
                  <a:pt x="251199" y="1162212"/>
                </a:lnTo>
                <a:lnTo>
                  <a:pt x="265282" y="1114900"/>
                </a:lnTo>
                <a:lnTo>
                  <a:pt x="280763" y="1068085"/>
                </a:lnTo>
                <a:lnTo>
                  <a:pt x="297626" y="1021798"/>
                </a:lnTo>
                <a:lnTo>
                  <a:pt x="315857" y="976070"/>
                </a:lnTo>
                <a:lnTo>
                  <a:pt x="335438" y="930931"/>
                </a:lnTo>
                <a:lnTo>
                  <a:pt x="356354" y="886411"/>
                </a:lnTo>
                <a:lnTo>
                  <a:pt x="378589" y="842542"/>
                </a:lnTo>
                <a:lnTo>
                  <a:pt x="402126" y="799352"/>
                </a:lnTo>
                <a:lnTo>
                  <a:pt x="426950" y="756874"/>
                </a:lnTo>
                <a:lnTo>
                  <a:pt x="453046" y="715138"/>
                </a:lnTo>
                <a:lnTo>
                  <a:pt x="480396" y="674173"/>
                </a:lnTo>
                <a:lnTo>
                  <a:pt x="508985" y="634011"/>
                </a:lnTo>
                <a:lnTo>
                  <a:pt x="538798" y="594682"/>
                </a:lnTo>
                <a:lnTo>
                  <a:pt x="569817" y="556216"/>
                </a:lnTo>
                <a:lnTo>
                  <a:pt x="602027" y="518644"/>
                </a:lnTo>
                <a:lnTo>
                  <a:pt x="635413" y="481997"/>
                </a:lnTo>
                <a:lnTo>
                  <a:pt x="669958" y="446305"/>
                </a:lnTo>
                <a:lnTo>
                  <a:pt x="705646" y="411598"/>
                </a:lnTo>
                <a:lnTo>
                  <a:pt x="742461" y="377907"/>
                </a:lnTo>
                <a:lnTo>
                  <a:pt x="780387" y="345263"/>
                </a:lnTo>
                <a:lnTo>
                  <a:pt x="819409" y="313695"/>
                </a:lnTo>
                <a:lnTo>
                  <a:pt x="859510" y="283235"/>
                </a:lnTo>
                <a:lnTo>
                  <a:pt x="942682" y="407733"/>
                </a:lnTo>
                <a:lnTo>
                  <a:pt x="944016" y="406844"/>
                </a:lnTo>
                <a:lnTo>
                  <a:pt x="936586" y="117614"/>
                </a:lnTo>
                <a:lnTo>
                  <a:pt x="672198" y="0"/>
                </a:lnTo>
                <a:close/>
              </a:path>
            </a:pathLst>
          </a:custGeom>
          <a:solidFill>
            <a:srgbClr val="CCE4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2664122" y="2975526"/>
            <a:ext cx="1587500" cy="428131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63500" marR="5080" indent="-51435">
              <a:lnSpc>
                <a:spcPct val="102299"/>
              </a:lnSpc>
              <a:spcBef>
                <a:spcPts val="90"/>
              </a:spcBef>
            </a:pPr>
            <a:r>
              <a:rPr sz="135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Difusión,</a:t>
            </a:r>
            <a:r>
              <a:rPr sz="1350" spc="1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35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dispersión</a:t>
            </a:r>
            <a:r>
              <a:rPr sz="1350" spc="114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350" spc="-5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sz="135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reacciones</a:t>
            </a:r>
            <a:r>
              <a:rPr sz="1350" spc="12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350" spc="-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químicas</a:t>
            </a:r>
            <a:endParaRPr sz="13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850267" y="4897340"/>
            <a:ext cx="2070735" cy="32701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64490" marR="5080" indent="-352425">
              <a:lnSpc>
                <a:spcPct val="103600"/>
              </a:lnSpc>
              <a:spcBef>
                <a:spcPts val="90"/>
              </a:spcBef>
            </a:pPr>
            <a:r>
              <a:rPr sz="100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Tráﬁco,</a:t>
            </a:r>
            <a:r>
              <a:rPr sz="1000" spc="13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industria,</a:t>
            </a:r>
            <a:r>
              <a:rPr sz="1000" spc="13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producción</a:t>
            </a:r>
            <a:r>
              <a:rPr sz="1000" spc="13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spc="-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energía,</a:t>
            </a:r>
            <a:r>
              <a:rPr sz="1000" spc="50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calefacciones,</a:t>
            </a:r>
            <a:r>
              <a:rPr sz="1000" spc="17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spc="-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aviación...</a:t>
            </a:r>
            <a:endParaRPr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971451" y="4897340"/>
            <a:ext cx="2266950" cy="32701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842010" marR="5080" indent="-829944">
              <a:lnSpc>
                <a:spcPct val="103600"/>
              </a:lnSpc>
              <a:spcBef>
                <a:spcPts val="90"/>
              </a:spcBef>
            </a:pPr>
            <a:r>
              <a:rPr sz="100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Sobre</a:t>
            </a:r>
            <a:r>
              <a:rPr sz="1000" spc="8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</a:t>
            </a:r>
            <a:r>
              <a:rPr sz="1000" spc="8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ecosistemas,</a:t>
            </a:r>
            <a:r>
              <a:rPr sz="1000" spc="9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</a:t>
            </a:r>
            <a:r>
              <a:rPr sz="1000" spc="8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personas</a:t>
            </a:r>
            <a:r>
              <a:rPr sz="1000" spc="9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sz="1000" spc="8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spc="-2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</a:t>
            </a:r>
            <a:r>
              <a:rPr sz="1000" spc="50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spc="-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materiales</a:t>
            </a:r>
            <a:endParaRPr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025813" y="6832472"/>
            <a:ext cx="367030" cy="18979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50" b="1" spc="-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Salud</a:t>
            </a:r>
            <a:endParaRPr sz="115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874348" y="6832472"/>
            <a:ext cx="579120" cy="376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31750">
              <a:lnSpc>
                <a:spcPct val="100000"/>
              </a:lnSpc>
              <a:spcBef>
                <a:spcPts val="100"/>
              </a:spcBef>
            </a:pPr>
            <a:r>
              <a:rPr sz="1150" b="1" spc="-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Cambio climático</a:t>
            </a:r>
            <a:endParaRPr sz="115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632256" y="6832472"/>
            <a:ext cx="748030" cy="376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70180">
              <a:lnSpc>
                <a:spcPct val="100000"/>
              </a:lnSpc>
              <a:spcBef>
                <a:spcPts val="100"/>
              </a:spcBef>
            </a:pPr>
            <a:r>
              <a:rPr sz="1150" b="1" spc="-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Costes económicos</a:t>
            </a:r>
            <a:endParaRPr sz="115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161963" y="2530047"/>
            <a:ext cx="666115" cy="2244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50" b="1" spc="-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EMISIÓN</a:t>
            </a:r>
            <a:endParaRPr sz="135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820261" y="5341023"/>
            <a:ext cx="2569210" cy="258404"/>
          </a:xfrm>
          <a:prstGeom prst="rect">
            <a:avLst/>
          </a:prstGeom>
          <a:solidFill>
            <a:srgbClr val="009E8A"/>
          </a:solidFill>
        </p:spPr>
        <p:txBody>
          <a:bodyPr vert="horz" wrap="square" lIns="0" tIns="50165" rIns="0" bIns="0" rtlCol="0">
            <a:spAutoFit/>
          </a:bodyPr>
          <a:lstStyle/>
          <a:p>
            <a:pPr marL="9525" algn="ctr">
              <a:lnSpc>
                <a:spcPct val="100000"/>
              </a:lnSpc>
              <a:spcBef>
                <a:spcPts val="395"/>
              </a:spcBef>
            </a:pPr>
            <a:r>
              <a:rPr sz="1350" b="1" spc="-1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EFECTOS</a:t>
            </a:r>
            <a:endParaRPr sz="135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96773" y="5341023"/>
            <a:ext cx="2569210" cy="258404"/>
          </a:xfrm>
          <a:prstGeom prst="rect">
            <a:avLst/>
          </a:prstGeom>
          <a:solidFill>
            <a:srgbClr val="009E8A"/>
          </a:solidFill>
        </p:spPr>
        <p:txBody>
          <a:bodyPr vert="horz" wrap="square" lIns="0" tIns="50165" rIns="0" bIns="0" rtlCol="0">
            <a:spAutoFit/>
          </a:bodyPr>
          <a:lstStyle/>
          <a:p>
            <a:pPr marL="18415" algn="ctr">
              <a:lnSpc>
                <a:spcPct val="100000"/>
              </a:lnSpc>
              <a:spcBef>
                <a:spcPts val="395"/>
              </a:spcBef>
            </a:pPr>
            <a:r>
              <a:rPr sz="1350" b="1" spc="55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FUENTES</a:t>
            </a:r>
            <a:endParaRPr sz="135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131556" y="2530047"/>
            <a:ext cx="741045" cy="2244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50" b="1" spc="-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INMISIÓN</a:t>
            </a:r>
            <a:endParaRPr sz="135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610006" y="3764102"/>
            <a:ext cx="906780" cy="1021080"/>
          </a:xfrm>
          <a:custGeom>
            <a:avLst/>
            <a:gdLst/>
            <a:ahLst/>
            <a:cxnLst/>
            <a:rect l="l" t="t" r="r" b="b"/>
            <a:pathLst>
              <a:path w="906780" h="1021079">
                <a:moveTo>
                  <a:pt x="376072" y="755396"/>
                </a:moveTo>
                <a:lnTo>
                  <a:pt x="368871" y="748195"/>
                </a:lnTo>
                <a:lnTo>
                  <a:pt x="359968" y="748195"/>
                </a:lnTo>
                <a:lnTo>
                  <a:pt x="351066" y="748195"/>
                </a:lnTo>
                <a:lnTo>
                  <a:pt x="343865" y="755396"/>
                </a:lnTo>
                <a:lnTo>
                  <a:pt x="343865" y="804100"/>
                </a:lnTo>
                <a:lnTo>
                  <a:pt x="351066" y="811326"/>
                </a:lnTo>
                <a:lnTo>
                  <a:pt x="368871" y="811326"/>
                </a:lnTo>
                <a:lnTo>
                  <a:pt x="376072" y="804100"/>
                </a:lnTo>
                <a:lnTo>
                  <a:pt x="376072" y="755396"/>
                </a:lnTo>
                <a:close/>
              </a:path>
              <a:path w="906780" h="1021079">
                <a:moveTo>
                  <a:pt x="443039" y="755396"/>
                </a:moveTo>
                <a:lnTo>
                  <a:pt x="435838" y="748195"/>
                </a:lnTo>
                <a:lnTo>
                  <a:pt x="426935" y="748195"/>
                </a:lnTo>
                <a:lnTo>
                  <a:pt x="418033" y="748195"/>
                </a:lnTo>
                <a:lnTo>
                  <a:pt x="410832" y="755396"/>
                </a:lnTo>
                <a:lnTo>
                  <a:pt x="410832" y="804100"/>
                </a:lnTo>
                <a:lnTo>
                  <a:pt x="418033" y="811326"/>
                </a:lnTo>
                <a:lnTo>
                  <a:pt x="435838" y="811326"/>
                </a:lnTo>
                <a:lnTo>
                  <a:pt x="443039" y="804100"/>
                </a:lnTo>
                <a:lnTo>
                  <a:pt x="443039" y="755396"/>
                </a:lnTo>
                <a:close/>
              </a:path>
              <a:path w="906780" h="1021079">
                <a:moveTo>
                  <a:pt x="510006" y="755396"/>
                </a:moveTo>
                <a:lnTo>
                  <a:pt x="502805" y="748195"/>
                </a:lnTo>
                <a:lnTo>
                  <a:pt x="493903" y="748195"/>
                </a:lnTo>
                <a:lnTo>
                  <a:pt x="485000" y="748195"/>
                </a:lnTo>
                <a:lnTo>
                  <a:pt x="477799" y="755396"/>
                </a:lnTo>
                <a:lnTo>
                  <a:pt x="477799" y="804100"/>
                </a:lnTo>
                <a:lnTo>
                  <a:pt x="485000" y="811326"/>
                </a:lnTo>
                <a:lnTo>
                  <a:pt x="502805" y="811326"/>
                </a:lnTo>
                <a:lnTo>
                  <a:pt x="510006" y="804100"/>
                </a:lnTo>
                <a:lnTo>
                  <a:pt x="510006" y="755396"/>
                </a:lnTo>
                <a:close/>
              </a:path>
              <a:path w="906780" h="1021079">
                <a:moveTo>
                  <a:pt x="576986" y="755396"/>
                </a:moveTo>
                <a:lnTo>
                  <a:pt x="569785" y="748195"/>
                </a:lnTo>
                <a:lnTo>
                  <a:pt x="560882" y="748195"/>
                </a:lnTo>
                <a:lnTo>
                  <a:pt x="551980" y="748195"/>
                </a:lnTo>
                <a:lnTo>
                  <a:pt x="544779" y="755396"/>
                </a:lnTo>
                <a:lnTo>
                  <a:pt x="544779" y="804100"/>
                </a:lnTo>
                <a:lnTo>
                  <a:pt x="551980" y="811326"/>
                </a:lnTo>
                <a:lnTo>
                  <a:pt x="569785" y="811326"/>
                </a:lnTo>
                <a:lnTo>
                  <a:pt x="576986" y="804100"/>
                </a:lnTo>
                <a:lnTo>
                  <a:pt x="576986" y="755396"/>
                </a:lnTo>
                <a:close/>
              </a:path>
              <a:path w="906780" h="1021079">
                <a:moveTo>
                  <a:pt x="643940" y="755396"/>
                </a:moveTo>
                <a:lnTo>
                  <a:pt x="636739" y="748195"/>
                </a:lnTo>
                <a:lnTo>
                  <a:pt x="627837" y="748195"/>
                </a:lnTo>
                <a:lnTo>
                  <a:pt x="618934" y="748195"/>
                </a:lnTo>
                <a:lnTo>
                  <a:pt x="611733" y="755396"/>
                </a:lnTo>
                <a:lnTo>
                  <a:pt x="611733" y="804100"/>
                </a:lnTo>
                <a:lnTo>
                  <a:pt x="618934" y="811326"/>
                </a:lnTo>
                <a:lnTo>
                  <a:pt x="636739" y="811326"/>
                </a:lnTo>
                <a:lnTo>
                  <a:pt x="643940" y="804100"/>
                </a:lnTo>
                <a:lnTo>
                  <a:pt x="643940" y="755396"/>
                </a:lnTo>
                <a:close/>
              </a:path>
              <a:path w="906780" h="1021079">
                <a:moveTo>
                  <a:pt x="710907" y="755396"/>
                </a:moveTo>
                <a:lnTo>
                  <a:pt x="703707" y="748195"/>
                </a:lnTo>
                <a:lnTo>
                  <a:pt x="694804" y="748195"/>
                </a:lnTo>
                <a:lnTo>
                  <a:pt x="685901" y="748195"/>
                </a:lnTo>
                <a:lnTo>
                  <a:pt x="678700" y="755396"/>
                </a:lnTo>
                <a:lnTo>
                  <a:pt x="678700" y="804100"/>
                </a:lnTo>
                <a:lnTo>
                  <a:pt x="685901" y="811326"/>
                </a:lnTo>
                <a:lnTo>
                  <a:pt x="703707" y="811326"/>
                </a:lnTo>
                <a:lnTo>
                  <a:pt x="710907" y="804100"/>
                </a:lnTo>
                <a:lnTo>
                  <a:pt x="710907" y="755396"/>
                </a:lnTo>
                <a:close/>
              </a:path>
              <a:path w="906780" h="1021079">
                <a:moveTo>
                  <a:pt x="777887" y="755396"/>
                </a:moveTo>
                <a:lnTo>
                  <a:pt x="770686" y="748195"/>
                </a:lnTo>
                <a:lnTo>
                  <a:pt x="761784" y="748195"/>
                </a:lnTo>
                <a:lnTo>
                  <a:pt x="752881" y="748195"/>
                </a:lnTo>
                <a:lnTo>
                  <a:pt x="745680" y="755396"/>
                </a:lnTo>
                <a:lnTo>
                  <a:pt x="745680" y="804100"/>
                </a:lnTo>
                <a:lnTo>
                  <a:pt x="752881" y="811326"/>
                </a:lnTo>
                <a:lnTo>
                  <a:pt x="770686" y="811326"/>
                </a:lnTo>
                <a:lnTo>
                  <a:pt x="777887" y="804100"/>
                </a:lnTo>
                <a:lnTo>
                  <a:pt x="777887" y="755396"/>
                </a:lnTo>
                <a:close/>
              </a:path>
              <a:path w="906780" h="1021079">
                <a:moveTo>
                  <a:pt x="844854" y="755396"/>
                </a:moveTo>
                <a:lnTo>
                  <a:pt x="837653" y="748195"/>
                </a:lnTo>
                <a:lnTo>
                  <a:pt x="828751" y="748195"/>
                </a:lnTo>
                <a:lnTo>
                  <a:pt x="819848" y="748195"/>
                </a:lnTo>
                <a:lnTo>
                  <a:pt x="812647" y="755396"/>
                </a:lnTo>
                <a:lnTo>
                  <a:pt x="812647" y="804100"/>
                </a:lnTo>
                <a:lnTo>
                  <a:pt x="819848" y="811326"/>
                </a:lnTo>
                <a:lnTo>
                  <a:pt x="837653" y="811326"/>
                </a:lnTo>
                <a:lnTo>
                  <a:pt x="844854" y="804100"/>
                </a:lnTo>
                <a:lnTo>
                  <a:pt x="844854" y="755396"/>
                </a:lnTo>
                <a:close/>
              </a:path>
              <a:path w="906780" h="1021079">
                <a:moveTo>
                  <a:pt x="906678" y="736638"/>
                </a:moveTo>
                <a:lnTo>
                  <a:pt x="902157" y="714286"/>
                </a:lnTo>
                <a:lnTo>
                  <a:pt x="893254" y="701090"/>
                </a:lnTo>
                <a:lnTo>
                  <a:pt x="889838" y="696010"/>
                </a:lnTo>
                <a:lnTo>
                  <a:pt x="884758" y="692594"/>
                </a:lnTo>
                <a:lnTo>
                  <a:pt x="884758" y="736638"/>
                </a:lnTo>
                <a:lnTo>
                  <a:pt x="884758" y="999147"/>
                </a:lnTo>
                <a:lnTo>
                  <a:pt x="303961" y="999147"/>
                </a:lnTo>
                <a:lnTo>
                  <a:pt x="303961" y="736638"/>
                </a:lnTo>
                <a:lnTo>
                  <a:pt x="306755" y="722807"/>
                </a:lnTo>
                <a:lnTo>
                  <a:pt x="314388" y="711504"/>
                </a:lnTo>
                <a:lnTo>
                  <a:pt x="325678" y="703884"/>
                </a:lnTo>
                <a:lnTo>
                  <a:pt x="339496" y="701090"/>
                </a:lnTo>
                <a:lnTo>
                  <a:pt x="849210" y="701090"/>
                </a:lnTo>
                <a:lnTo>
                  <a:pt x="863028" y="703884"/>
                </a:lnTo>
                <a:lnTo>
                  <a:pt x="874331" y="711504"/>
                </a:lnTo>
                <a:lnTo>
                  <a:pt x="881964" y="722807"/>
                </a:lnTo>
                <a:lnTo>
                  <a:pt x="884758" y="736638"/>
                </a:lnTo>
                <a:lnTo>
                  <a:pt x="884758" y="692594"/>
                </a:lnTo>
                <a:lnTo>
                  <a:pt x="871562" y="683679"/>
                </a:lnTo>
                <a:lnTo>
                  <a:pt x="849210" y="679157"/>
                </a:lnTo>
                <a:lnTo>
                  <a:pt x="786345" y="679157"/>
                </a:lnTo>
                <a:lnTo>
                  <a:pt x="775296" y="525284"/>
                </a:lnTo>
                <a:lnTo>
                  <a:pt x="775271" y="524878"/>
                </a:lnTo>
                <a:lnTo>
                  <a:pt x="787514" y="521144"/>
                </a:lnTo>
                <a:lnTo>
                  <a:pt x="797394" y="513537"/>
                </a:lnTo>
                <a:lnTo>
                  <a:pt x="803732" y="503351"/>
                </a:lnTo>
                <a:lnTo>
                  <a:pt x="803998" y="502932"/>
                </a:lnTo>
                <a:lnTo>
                  <a:pt x="806399" y="490207"/>
                </a:lnTo>
                <a:lnTo>
                  <a:pt x="805738" y="483387"/>
                </a:lnTo>
                <a:lnTo>
                  <a:pt x="803833" y="477037"/>
                </a:lnTo>
                <a:lnTo>
                  <a:pt x="803757" y="476770"/>
                </a:lnTo>
                <a:lnTo>
                  <a:pt x="784479" y="457669"/>
                </a:lnTo>
                <a:lnTo>
                  <a:pt x="784479" y="486676"/>
                </a:lnTo>
                <a:lnTo>
                  <a:pt x="784479" y="497459"/>
                </a:lnTo>
                <a:lnTo>
                  <a:pt x="778586" y="503351"/>
                </a:lnTo>
                <a:lnTo>
                  <a:pt x="764362" y="503351"/>
                </a:lnTo>
                <a:lnTo>
                  <a:pt x="764362" y="679157"/>
                </a:lnTo>
                <a:lnTo>
                  <a:pt x="667804" y="679157"/>
                </a:lnTo>
                <a:lnTo>
                  <a:pt x="678827" y="525284"/>
                </a:lnTo>
                <a:lnTo>
                  <a:pt x="753313" y="525284"/>
                </a:lnTo>
                <a:lnTo>
                  <a:pt x="764362" y="679157"/>
                </a:lnTo>
                <a:lnTo>
                  <a:pt x="764362" y="503351"/>
                </a:lnTo>
                <a:lnTo>
                  <a:pt x="657301" y="503351"/>
                </a:lnTo>
                <a:lnTo>
                  <a:pt x="654011" y="501980"/>
                </a:lnTo>
                <a:lnTo>
                  <a:pt x="651548" y="499541"/>
                </a:lnTo>
                <a:lnTo>
                  <a:pt x="649058" y="497014"/>
                </a:lnTo>
                <a:lnTo>
                  <a:pt x="647687" y="493725"/>
                </a:lnTo>
                <a:lnTo>
                  <a:pt x="647687" y="482942"/>
                </a:lnTo>
                <a:lnTo>
                  <a:pt x="653592" y="477037"/>
                </a:lnTo>
                <a:lnTo>
                  <a:pt x="774827" y="477037"/>
                </a:lnTo>
                <a:lnTo>
                  <a:pt x="778141" y="478409"/>
                </a:lnTo>
                <a:lnTo>
                  <a:pt x="780643" y="480885"/>
                </a:lnTo>
                <a:lnTo>
                  <a:pt x="783107" y="483387"/>
                </a:lnTo>
                <a:lnTo>
                  <a:pt x="784479" y="486676"/>
                </a:lnTo>
                <a:lnTo>
                  <a:pt x="784479" y="457669"/>
                </a:lnTo>
                <a:lnTo>
                  <a:pt x="778217" y="455777"/>
                </a:lnTo>
                <a:lnTo>
                  <a:pt x="771334" y="455104"/>
                </a:lnTo>
                <a:lnTo>
                  <a:pt x="660844" y="455104"/>
                </a:lnTo>
                <a:lnTo>
                  <a:pt x="647204" y="457860"/>
                </a:lnTo>
                <a:lnTo>
                  <a:pt x="636054" y="465391"/>
                </a:lnTo>
                <a:lnTo>
                  <a:pt x="628523" y="476554"/>
                </a:lnTo>
                <a:lnTo>
                  <a:pt x="625754" y="490207"/>
                </a:lnTo>
                <a:lnTo>
                  <a:pt x="626427" y="497014"/>
                </a:lnTo>
                <a:lnTo>
                  <a:pt x="656755" y="524878"/>
                </a:lnTo>
                <a:lnTo>
                  <a:pt x="656844" y="525284"/>
                </a:lnTo>
                <a:lnTo>
                  <a:pt x="645833" y="679157"/>
                </a:lnTo>
                <a:lnTo>
                  <a:pt x="542886" y="679157"/>
                </a:lnTo>
                <a:lnTo>
                  <a:pt x="531850" y="525284"/>
                </a:lnTo>
                <a:lnTo>
                  <a:pt x="531825" y="524878"/>
                </a:lnTo>
                <a:lnTo>
                  <a:pt x="544055" y="521144"/>
                </a:lnTo>
                <a:lnTo>
                  <a:pt x="553948" y="513537"/>
                </a:lnTo>
                <a:lnTo>
                  <a:pt x="560298" y="503351"/>
                </a:lnTo>
                <a:lnTo>
                  <a:pt x="560552" y="502932"/>
                </a:lnTo>
                <a:lnTo>
                  <a:pt x="562965" y="490207"/>
                </a:lnTo>
                <a:lnTo>
                  <a:pt x="562305" y="483387"/>
                </a:lnTo>
                <a:lnTo>
                  <a:pt x="541032" y="457669"/>
                </a:lnTo>
                <a:lnTo>
                  <a:pt x="541032" y="497459"/>
                </a:lnTo>
                <a:lnTo>
                  <a:pt x="535127" y="503351"/>
                </a:lnTo>
                <a:lnTo>
                  <a:pt x="520903" y="503351"/>
                </a:lnTo>
                <a:lnTo>
                  <a:pt x="520903" y="679157"/>
                </a:lnTo>
                <a:lnTo>
                  <a:pt x="424357" y="679157"/>
                </a:lnTo>
                <a:lnTo>
                  <a:pt x="435394" y="525284"/>
                </a:lnTo>
                <a:lnTo>
                  <a:pt x="509879" y="525284"/>
                </a:lnTo>
                <a:lnTo>
                  <a:pt x="520903" y="679157"/>
                </a:lnTo>
                <a:lnTo>
                  <a:pt x="520903" y="503351"/>
                </a:lnTo>
                <a:lnTo>
                  <a:pt x="413880" y="503351"/>
                </a:lnTo>
                <a:lnTo>
                  <a:pt x="410565" y="502005"/>
                </a:lnTo>
                <a:lnTo>
                  <a:pt x="405599" y="497014"/>
                </a:lnTo>
                <a:lnTo>
                  <a:pt x="404228" y="493725"/>
                </a:lnTo>
                <a:lnTo>
                  <a:pt x="404228" y="482942"/>
                </a:lnTo>
                <a:lnTo>
                  <a:pt x="410133" y="477037"/>
                </a:lnTo>
                <a:lnTo>
                  <a:pt x="531380" y="477037"/>
                </a:lnTo>
                <a:lnTo>
                  <a:pt x="541032" y="497459"/>
                </a:lnTo>
                <a:lnTo>
                  <a:pt x="541032" y="457669"/>
                </a:lnTo>
                <a:lnTo>
                  <a:pt x="534758" y="455777"/>
                </a:lnTo>
                <a:lnTo>
                  <a:pt x="527875" y="455104"/>
                </a:lnTo>
                <a:lnTo>
                  <a:pt x="417398" y="455104"/>
                </a:lnTo>
                <a:lnTo>
                  <a:pt x="403745" y="457860"/>
                </a:lnTo>
                <a:lnTo>
                  <a:pt x="392595" y="465391"/>
                </a:lnTo>
                <a:lnTo>
                  <a:pt x="385064" y="476554"/>
                </a:lnTo>
                <a:lnTo>
                  <a:pt x="382295" y="490207"/>
                </a:lnTo>
                <a:lnTo>
                  <a:pt x="382968" y="497014"/>
                </a:lnTo>
                <a:lnTo>
                  <a:pt x="413321" y="524878"/>
                </a:lnTo>
                <a:lnTo>
                  <a:pt x="413410" y="525284"/>
                </a:lnTo>
                <a:lnTo>
                  <a:pt x="402374" y="679157"/>
                </a:lnTo>
                <a:lnTo>
                  <a:pt x="339496" y="679157"/>
                </a:lnTo>
                <a:lnTo>
                  <a:pt x="317157" y="683679"/>
                </a:lnTo>
                <a:lnTo>
                  <a:pt x="298881" y="696010"/>
                </a:lnTo>
                <a:lnTo>
                  <a:pt x="286550" y="714286"/>
                </a:lnTo>
                <a:lnTo>
                  <a:pt x="282028" y="736638"/>
                </a:lnTo>
                <a:lnTo>
                  <a:pt x="282028" y="1016165"/>
                </a:lnTo>
                <a:lnTo>
                  <a:pt x="286943" y="1021067"/>
                </a:lnTo>
                <a:lnTo>
                  <a:pt x="901776" y="1021067"/>
                </a:lnTo>
                <a:lnTo>
                  <a:pt x="906678" y="1016165"/>
                </a:lnTo>
                <a:lnTo>
                  <a:pt x="906678" y="999147"/>
                </a:lnTo>
                <a:lnTo>
                  <a:pt x="906678" y="736638"/>
                </a:lnTo>
                <a:close/>
              </a:path>
              <a:path w="906780" h="1021079">
                <a:moveTo>
                  <a:pt x="906678" y="171653"/>
                </a:moveTo>
                <a:lnTo>
                  <a:pt x="900480" y="126085"/>
                </a:lnTo>
                <a:lnTo>
                  <a:pt x="884745" y="88963"/>
                </a:lnTo>
                <a:lnTo>
                  <a:pt x="884745" y="171691"/>
                </a:lnTo>
                <a:lnTo>
                  <a:pt x="877150" y="219024"/>
                </a:lnTo>
                <a:lnTo>
                  <a:pt x="855903" y="260184"/>
                </a:lnTo>
                <a:lnTo>
                  <a:pt x="823493" y="292696"/>
                </a:lnTo>
                <a:lnTo>
                  <a:pt x="782396" y="314083"/>
                </a:lnTo>
                <a:lnTo>
                  <a:pt x="735101" y="321818"/>
                </a:lnTo>
                <a:lnTo>
                  <a:pt x="734847" y="321818"/>
                </a:lnTo>
                <a:lnTo>
                  <a:pt x="679818" y="311416"/>
                </a:lnTo>
                <a:lnTo>
                  <a:pt x="643026" y="289636"/>
                </a:lnTo>
                <a:lnTo>
                  <a:pt x="630440" y="279577"/>
                </a:lnTo>
                <a:lnTo>
                  <a:pt x="627761" y="278561"/>
                </a:lnTo>
                <a:lnTo>
                  <a:pt x="623519" y="278561"/>
                </a:lnTo>
                <a:lnTo>
                  <a:pt x="622007" y="278879"/>
                </a:lnTo>
                <a:lnTo>
                  <a:pt x="620560" y="279501"/>
                </a:lnTo>
                <a:lnTo>
                  <a:pt x="609066" y="283933"/>
                </a:lnTo>
                <a:lnTo>
                  <a:pt x="597242" y="287096"/>
                </a:lnTo>
                <a:lnTo>
                  <a:pt x="585114" y="289001"/>
                </a:lnTo>
                <a:lnTo>
                  <a:pt x="572744" y="289636"/>
                </a:lnTo>
                <a:lnTo>
                  <a:pt x="545236" y="286461"/>
                </a:lnTo>
                <a:lnTo>
                  <a:pt x="519747" y="277177"/>
                </a:lnTo>
                <a:lnTo>
                  <a:pt x="498817" y="263359"/>
                </a:lnTo>
                <a:lnTo>
                  <a:pt x="497103" y="262229"/>
                </a:lnTo>
                <a:lnTo>
                  <a:pt x="492633" y="257467"/>
                </a:lnTo>
                <a:lnTo>
                  <a:pt x="478142" y="242023"/>
                </a:lnTo>
                <a:lnTo>
                  <a:pt x="476389" y="239661"/>
                </a:lnTo>
                <a:lnTo>
                  <a:pt x="473760" y="238112"/>
                </a:lnTo>
                <a:lnTo>
                  <a:pt x="470865" y="237693"/>
                </a:lnTo>
                <a:lnTo>
                  <a:pt x="467918" y="237337"/>
                </a:lnTo>
                <a:lnTo>
                  <a:pt x="465010" y="238074"/>
                </a:lnTo>
                <a:lnTo>
                  <a:pt x="462673" y="239852"/>
                </a:lnTo>
                <a:lnTo>
                  <a:pt x="450862" y="247472"/>
                </a:lnTo>
                <a:lnTo>
                  <a:pt x="438137" y="252984"/>
                </a:lnTo>
                <a:lnTo>
                  <a:pt x="424675" y="256336"/>
                </a:lnTo>
                <a:lnTo>
                  <a:pt x="410667" y="257467"/>
                </a:lnTo>
                <a:lnTo>
                  <a:pt x="387210" y="254228"/>
                </a:lnTo>
                <a:lnTo>
                  <a:pt x="365963" y="244932"/>
                </a:lnTo>
                <a:lnTo>
                  <a:pt x="350926" y="232613"/>
                </a:lnTo>
                <a:lnTo>
                  <a:pt x="348005" y="230225"/>
                </a:lnTo>
                <a:lnTo>
                  <a:pt x="334416" y="210781"/>
                </a:lnTo>
                <a:lnTo>
                  <a:pt x="332765" y="207606"/>
                </a:lnTo>
                <a:lnTo>
                  <a:pt x="329704" y="205422"/>
                </a:lnTo>
                <a:lnTo>
                  <a:pt x="322580" y="204381"/>
                </a:lnTo>
                <a:lnTo>
                  <a:pt x="319049" y="205689"/>
                </a:lnTo>
                <a:lnTo>
                  <a:pt x="316623" y="208305"/>
                </a:lnTo>
                <a:lnTo>
                  <a:pt x="307124" y="216141"/>
                </a:lnTo>
                <a:lnTo>
                  <a:pt x="296735" y="221195"/>
                </a:lnTo>
                <a:lnTo>
                  <a:pt x="286346" y="224053"/>
                </a:lnTo>
                <a:lnTo>
                  <a:pt x="276821" y="225298"/>
                </a:lnTo>
                <a:lnTo>
                  <a:pt x="237807" y="235775"/>
                </a:lnTo>
                <a:lnTo>
                  <a:pt x="211239" y="257086"/>
                </a:lnTo>
                <a:lnTo>
                  <a:pt x="195211" y="283933"/>
                </a:lnTo>
                <a:lnTo>
                  <a:pt x="187794" y="310908"/>
                </a:lnTo>
                <a:lnTo>
                  <a:pt x="64490" y="310908"/>
                </a:lnTo>
                <a:lnTo>
                  <a:pt x="92036" y="244551"/>
                </a:lnTo>
                <a:lnTo>
                  <a:pt x="128320" y="195414"/>
                </a:lnTo>
                <a:lnTo>
                  <a:pt x="168757" y="160934"/>
                </a:lnTo>
                <a:lnTo>
                  <a:pt x="208724" y="138557"/>
                </a:lnTo>
                <a:lnTo>
                  <a:pt x="268833" y="119811"/>
                </a:lnTo>
                <a:lnTo>
                  <a:pt x="281825" y="119113"/>
                </a:lnTo>
                <a:lnTo>
                  <a:pt x="294398" y="121513"/>
                </a:lnTo>
                <a:lnTo>
                  <a:pt x="306108" y="126936"/>
                </a:lnTo>
                <a:lnTo>
                  <a:pt x="316471" y="135255"/>
                </a:lnTo>
                <a:lnTo>
                  <a:pt x="318884" y="137972"/>
                </a:lnTo>
                <a:lnTo>
                  <a:pt x="322364" y="139306"/>
                </a:lnTo>
                <a:lnTo>
                  <a:pt x="329628" y="138379"/>
                </a:lnTo>
                <a:lnTo>
                  <a:pt x="332752" y="136182"/>
                </a:lnTo>
                <a:lnTo>
                  <a:pt x="334416" y="132956"/>
                </a:lnTo>
                <a:lnTo>
                  <a:pt x="344106" y="119113"/>
                </a:lnTo>
                <a:lnTo>
                  <a:pt x="348005" y="113525"/>
                </a:lnTo>
                <a:lnTo>
                  <a:pt x="351040" y="111048"/>
                </a:lnTo>
                <a:lnTo>
                  <a:pt x="365963" y="98844"/>
                </a:lnTo>
                <a:lnTo>
                  <a:pt x="387210" y="89547"/>
                </a:lnTo>
                <a:lnTo>
                  <a:pt x="410667" y="86296"/>
                </a:lnTo>
                <a:lnTo>
                  <a:pt x="424675" y="87439"/>
                </a:lnTo>
                <a:lnTo>
                  <a:pt x="438137" y="90779"/>
                </a:lnTo>
                <a:lnTo>
                  <a:pt x="450862" y="96291"/>
                </a:lnTo>
                <a:lnTo>
                  <a:pt x="462673" y="103898"/>
                </a:lnTo>
                <a:lnTo>
                  <a:pt x="465010" y="105676"/>
                </a:lnTo>
                <a:lnTo>
                  <a:pt x="467918" y="106426"/>
                </a:lnTo>
                <a:lnTo>
                  <a:pt x="470865" y="106045"/>
                </a:lnTo>
                <a:lnTo>
                  <a:pt x="473760" y="105638"/>
                </a:lnTo>
                <a:lnTo>
                  <a:pt x="476389" y="104076"/>
                </a:lnTo>
                <a:lnTo>
                  <a:pt x="478142" y="101727"/>
                </a:lnTo>
                <a:lnTo>
                  <a:pt x="492620" y="86296"/>
                </a:lnTo>
                <a:lnTo>
                  <a:pt x="545236" y="57302"/>
                </a:lnTo>
                <a:lnTo>
                  <a:pt x="572744" y="54114"/>
                </a:lnTo>
                <a:lnTo>
                  <a:pt x="585127" y="54762"/>
                </a:lnTo>
                <a:lnTo>
                  <a:pt x="597255" y="56667"/>
                </a:lnTo>
                <a:lnTo>
                  <a:pt x="609079" y="59829"/>
                </a:lnTo>
                <a:lnTo>
                  <a:pt x="620560" y="64236"/>
                </a:lnTo>
                <a:lnTo>
                  <a:pt x="624598" y="66014"/>
                </a:lnTo>
                <a:lnTo>
                  <a:pt x="629285" y="65239"/>
                </a:lnTo>
                <a:lnTo>
                  <a:pt x="661847" y="41440"/>
                </a:lnTo>
                <a:lnTo>
                  <a:pt x="706653" y="24587"/>
                </a:lnTo>
                <a:lnTo>
                  <a:pt x="734809" y="21932"/>
                </a:lnTo>
                <a:lnTo>
                  <a:pt x="782104" y="29591"/>
                </a:lnTo>
                <a:lnTo>
                  <a:pt x="823226" y="50863"/>
                </a:lnTo>
                <a:lnTo>
                  <a:pt x="855700" y="83299"/>
                </a:lnTo>
                <a:lnTo>
                  <a:pt x="877036" y="124409"/>
                </a:lnTo>
                <a:lnTo>
                  <a:pt x="884745" y="171691"/>
                </a:lnTo>
                <a:lnTo>
                  <a:pt x="884745" y="88963"/>
                </a:lnTo>
                <a:lnTo>
                  <a:pt x="856195" y="50342"/>
                </a:lnTo>
                <a:lnTo>
                  <a:pt x="821410" y="23482"/>
                </a:lnTo>
                <a:lnTo>
                  <a:pt x="780402" y="6146"/>
                </a:lnTo>
                <a:lnTo>
                  <a:pt x="734809" y="0"/>
                </a:lnTo>
                <a:lnTo>
                  <a:pt x="704265" y="2717"/>
                </a:lnTo>
                <a:lnTo>
                  <a:pt x="675017" y="10693"/>
                </a:lnTo>
                <a:lnTo>
                  <a:pt x="647687" y="23685"/>
                </a:lnTo>
                <a:lnTo>
                  <a:pt x="622858" y="41440"/>
                </a:lnTo>
                <a:lnTo>
                  <a:pt x="610743" y="37414"/>
                </a:lnTo>
                <a:lnTo>
                  <a:pt x="598335" y="34518"/>
                </a:lnTo>
                <a:lnTo>
                  <a:pt x="585647" y="32778"/>
                </a:lnTo>
                <a:lnTo>
                  <a:pt x="572744" y="32194"/>
                </a:lnTo>
                <a:lnTo>
                  <a:pt x="542886" y="35458"/>
                </a:lnTo>
                <a:lnTo>
                  <a:pt x="514680" y="44919"/>
                </a:lnTo>
                <a:lnTo>
                  <a:pt x="489115" y="60058"/>
                </a:lnTo>
                <a:lnTo>
                  <a:pt x="467182" y="80391"/>
                </a:lnTo>
                <a:lnTo>
                  <a:pt x="454037" y="73456"/>
                </a:lnTo>
                <a:lnTo>
                  <a:pt x="440156" y="68440"/>
                </a:lnTo>
                <a:lnTo>
                  <a:pt x="425653" y="65392"/>
                </a:lnTo>
                <a:lnTo>
                  <a:pt x="410667" y="64363"/>
                </a:lnTo>
                <a:lnTo>
                  <a:pt x="384467" y="67576"/>
                </a:lnTo>
                <a:lnTo>
                  <a:pt x="360337" y="76796"/>
                </a:lnTo>
                <a:lnTo>
                  <a:pt x="339204" y="91490"/>
                </a:lnTo>
                <a:lnTo>
                  <a:pt x="321983" y="111048"/>
                </a:lnTo>
                <a:lnTo>
                  <a:pt x="309143" y="103657"/>
                </a:lnTo>
                <a:lnTo>
                  <a:pt x="295097" y="98958"/>
                </a:lnTo>
                <a:lnTo>
                  <a:pt x="280263" y="97091"/>
                </a:lnTo>
                <a:lnTo>
                  <a:pt x="265087" y="98196"/>
                </a:lnTo>
                <a:lnTo>
                  <a:pt x="210642" y="114007"/>
                </a:lnTo>
                <a:lnTo>
                  <a:pt x="174104" y="131826"/>
                </a:lnTo>
                <a:lnTo>
                  <a:pt x="135699" y="158648"/>
                </a:lnTo>
                <a:lnTo>
                  <a:pt x="98704" y="196278"/>
                </a:lnTo>
                <a:lnTo>
                  <a:pt x="66382" y="246494"/>
                </a:lnTo>
                <a:lnTo>
                  <a:pt x="41998" y="311099"/>
                </a:lnTo>
                <a:lnTo>
                  <a:pt x="28956" y="314299"/>
                </a:lnTo>
                <a:lnTo>
                  <a:pt x="18338" y="321868"/>
                </a:lnTo>
                <a:lnTo>
                  <a:pt x="11214" y="332778"/>
                </a:lnTo>
                <a:lnTo>
                  <a:pt x="8597" y="346011"/>
                </a:lnTo>
                <a:lnTo>
                  <a:pt x="9258" y="352831"/>
                </a:lnTo>
                <a:lnTo>
                  <a:pt x="38468" y="380580"/>
                </a:lnTo>
                <a:lnTo>
                  <a:pt x="38519" y="381101"/>
                </a:lnTo>
                <a:lnTo>
                  <a:pt x="165" y="1009434"/>
                </a:lnTo>
                <a:lnTo>
                  <a:pt x="0" y="1012456"/>
                </a:lnTo>
                <a:lnTo>
                  <a:pt x="1066" y="1015415"/>
                </a:lnTo>
                <a:lnTo>
                  <a:pt x="5207" y="1019822"/>
                </a:lnTo>
                <a:lnTo>
                  <a:pt x="8089" y="1021067"/>
                </a:lnTo>
                <a:lnTo>
                  <a:pt x="239763" y="1021067"/>
                </a:lnTo>
                <a:lnTo>
                  <a:pt x="242658" y="1019822"/>
                </a:lnTo>
                <a:lnTo>
                  <a:pt x="246786" y="1015415"/>
                </a:lnTo>
                <a:lnTo>
                  <a:pt x="247865" y="1012456"/>
                </a:lnTo>
                <a:lnTo>
                  <a:pt x="247053" y="999134"/>
                </a:lnTo>
                <a:lnTo>
                  <a:pt x="225094" y="639102"/>
                </a:lnTo>
                <a:lnTo>
                  <a:pt x="225094" y="999134"/>
                </a:lnTo>
                <a:lnTo>
                  <a:pt x="22758" y="999134"/>
                </a:lnTo>
                <a:lnTo>
                  <a:pt x="60502" y="381101"/>
                </a:lnTo>
                <a:lnTo>
                  <a:pt x="187375" y="381101"/>
                </a:lnTo>
                <a:lnTo>
                  <a:pt x="225094" y="999134"/>
                </a:lnTo>
                <a:lnTo>
                  <a:pt x="225094" y="639102"/>
                </a:lnTo>
                <a:lnTo>
                  <a:pt x="209359" y="381101"/>
                </a:lnTo>
                <a:lnTo>
                  <a:pt x="209334" y="380580"/>
                </a:lnTo>
                <a:lnTo>
                  <a:pt x="221132" y="376593"/>
                </a:lnTo>
                <a:lnTo>
                  <a:pt x="230632" y="368947"/>
                </a:lnTo>
                <a:lnTo>
                  <a:pt x="236550" y="359168"/>
                </a:lnTo>
                <a:lnTo>
                  <a:pt x="236969" y="358482"/>
                </a:lnTo>
                <a:lnTo>
                  <a:pt x="239268" y="346011"/>
                </a:lnTo>
                <a:lnTo>
                  <a:pt x="238594" y="339204"/>
                </a:lnTo>
                <a:lnTo>
                  <a:pt x="238480" y="338759"/>
                </a:lnTo>
                <a:lnTo>
                  <a:pt x="236689" y="332854"/>
                </a:lnTo>
                <a:lnTo>
                  <a:pt x="236613" y="332574"/>
                </a:lnTo>
                <a:lnTo>
                  <a:pt x="233387" y="326555"/>
                </a:lnTo>
                <a:lnTo>
                  <a:pt x="228981" y="321195"/>
                </a:lnTo>
                <a:lnTo>
                  <a:pt x="223761" y="315976"/>
                </a:lnTo>
                <a:lnTo>
                  <a:pt x="217347" y="312788"/>
                </a:lnTo>
                <a:lnTo>
                  <a:pt x="217347" y="342493"/>
                </a:lnTo>
                <a:lnTo>
                  <a:pt x="217347" y="353263"/>
                </a:lnTo>
                <a:lnTo>
                  <a:pt x="211429" y="359168"/>
                </a:lnTo>
                <a:lnTo>
                  <a:pt x="40182" y="359168"/>
                </a:lnTo>
                <a:lnTo>
                  <a:pt x="36868" y="357797"/>
                </a:lnTo>
                <a:lnTo>
                  <a:pt x="31902" y="352831"/>
                </a:lnTo>
                <a:lnTo>
                  <a:pt x="30530" y="349516"/>
                </a:lnTo>
                <a:lnTo>
                  <a:pt x="30530" y="338759"/>
                </a:lnTo>
                <a:lnTo>
                  <a:pt x="36436" y="332854"/>
                </a:lnTo>
                <a:lnTo>
                  <a:pt x="207695" y="332854"/>
                </a:lnTo>
                <a:lnTo>
                  <a:pt x="210997" y="334213"/>
                </a:lnTo>
                <a:lnTo>
                  <a:pt x="215976" y="339204"/>
                </a:lnTo>
                <a:lnTo>
                  <a:pt x="217347" y="342493"/>
                </a:lnTo>
                <a:lnTo>
                  <a:pt x="217347" y="312788"/>
                </a:lnTo>
                <a:lnTo>
                  <a:pt x="217157" y="312686"/>
                </a:lnTo>
                <a:lnTo>
                  <a:pt x="209994" y="311492"/>
                </a:lnTo>
                <a:lnTo>
                  <a:pt x="210159" y="310908"/>
                </a:lnTo>
                <a:lnTo>
                  <a:pt x="226377" y="273100"/>
                </a:lnTo>
                <a:lnTo>
                  <a:pt x="278396" y="247167"/>
                </a:lnTo>
                <a:lnTo>
                  <a:pt x="290639" y="245567"/>
                </a:lnTo>
                <a:lnTo>
                  <a:pt x="302031" y="242582"/>
                </a:lnTo>
                <a:lnTo>
                  <a:pt x="312483" y="238264"/>
                </a:lnTo>
                <a:lnTo>
                  <a:pt x="321919" y="232613"/>
                </a:lnTo>
                <a:lnTo>
                  <a:pt x="339128" y="252234"/>
                </a:lnTo>
                <a:lnTo>
                  <a:pt x="360286" y="266941"/>
                </a:lnTo>
                <a:lnTo>
                  <a:pt x="384441" y="276186"/>
                </a:lnTo>
                <a:lnTo>
                  <a:pt x="410667" y="279387"/>
                </a:lnTo>
                <a:lnTo>
                  <a:pt x="425653" y="278371"/>
                </a:lnTo>
                <a:lnTo>
                  <a:pt x="440156" y="275323"/>
                </a:lnTo>
                <a:lnTo>
                  <a:pt x="454050" y="270306"/>
                </a:lnTo>
                <a:lnTo>
                  <a:pt x="467182" y="263359"/>
                </a:lnTo>
                <a:lnTo>
                  <a:pt x="489115" y="283705"/>
                </a:lnTo>
                <a:lnTo>
                  <a:pt x="514680" y="298856"/>
                </a:lnTo>
                <a:lnTo>
                  <a:pt x="542886" y="308317"/>
                </a:lnTo>
                <a:lnTo>
                  <a:pt x="572744" y="311569"/>
                </a:lnTo>
                <a:lnTo>
                  <a:pt x="585635" y="310997"/>
                </a:lnTo>
                <a:lnTo>
                  <a:pt x="598309" y="309245"/>
                </a:lnTo>
                <a:lnTo>
                  <a:pt x="610717" y="306349"/>
                </a:lnTo>
                <a:lnTo>
                  <a:pt x="622858" y="302298"/>
                </a:lnTo>
                <a:lnTo>
                  <a:pt x="647725" y="320090"/>
                </a:lnTo>
                <a:lnTo>
                  <a:pt x="675030" y="333070"/>
                </a:lnTo>
                <a:lnTo>
                  <a:pt x="704291" y="341033"/>
                </a:lnTo>
                <a:lnTo>
                  <a:pt x="734847" y="343738"/>
                </a:lnTo>
                <a:lnTo>
                  <a:pt x="735126" y="343738"/>
                </a:lnTo>
                <a:lnTo>
                  <a:pt x="780732" y="337515"/>
                </a:lnTo>
                <a:lnTo>
                  <a:pt x="817664" y="321818"/>
                </a:lnTo>
                <a:lnTo>
                  <a:pt x="856462" y="293154"/>
                </a:lnTo>
                <a:lnTo>
                  <a:pt x="883310" y="258330"/>
                </a:lnTo>
                <a:lnTo>
                  <a:pt x="900595" y="217271"/>
                </a:lnTo>
                <a:lnTo>
                  <a:pt x="906678" y="171653"/>
                </a:lnTo>
                <a:close/>
              </a:path>
            </a:pathLst>
          </a:custGeom>
          <a:solidFill>
            <a:srgbClr val="254D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591906" y="4496879"/>
            <a:ext cx="773430" cy="288290"/>
          </a:xfrm>
          <a:custGeom>
            <a:avLst/>
            <a:gdLst/>
            <a:ahLst/>
            <a:cxnLst/>
            <a:rect l="l" t="t" r="r" b="b"/>
            <a:pathLst>
              <a:path w="773430" h="288289">
                <a:moveTo>
                  <a:pt x="184569" y="227406"/>
                </a:moveTo>
                <a:lnTo>
                  <a:pt x="184302" y="226098"/>
                </a:lnTo>
                <a:lnTo>
                  <a:pt x="182740" y="218376"/>
                </a:lnTo>
                <a:lnTo>
                  <a:pt x="177761" y="210985"/>
                </a:lnTo>
                <a:lnTo>
                  <a:pt x="170370" y="205994"/>
                </a:lnTo>
                <a:lnTo>
                  <a:pt x="162648" y="204431"/>
                </a:lnTo>
                <a:lnTo>
                  <a:pt x="162648" y="228803"/>
                </a:lnTo>
                <a:lnTo>
                  <a:pt x="159994" y="228803"/>
                </a:lnTo>
                <a:lnTo>
                  <a:pt x="160007" y="226695"/>
                </a:lnTo>
                <a:lnTo>
                  <a:pt x="160616" y="226098"/>
                </a:lnTo>
                <a:lnTo>
                  <a:pt x="162039" y="226098"/>
                </a:lnTo>
                <a:lnTo>
                  <a:pt x="162636" y="226695"/>
                </a:lnTo>
                <a:lnTo>
                  <a:pt x="162648" y="228803"/>
                </a:lnTo>
                <a:lnTo>
                  <a:pt x="162648" y="204431"/>
                </a:lnTo>
                <a:lnTo>
                  <a:pt x="138087" y="227406"/>
                </a:lnTo>
                <a:lnTo>
                  <a:pt x="139915" y="236448"/>
                </a:lnTo>
                <a:lnTo>
                  <a:pt x="144907" y="243840"/>
                </a:lnTo>
                <a:lnTo>
                  <a:pt x="152298" y="248818"/>
                </a:lnTo>
                <a:lnTo>
                  <a:pt x="161340" y="250647"/>
                </a:lnTo>
                <a:lnTo>
                  <a:pt x="170370" y="248818"/>
                </a:lnTo>
                <a:lnTo>
                  <a:pt x="177761" y="243840"/>
                </a:lnTo>
                <a:lnTo>
                  <a:pt x="182740" y="236448"/>
                </a:lnTo>
                <a:lnTo>
                  <a:pt x="184289" y="228803"/>
                </a:lnTo>
                <a:lnTo>
                  <a:pt x="184569" y="227406"/>
                </a:lnTo>
                <a:close/>
              </a:path>
              <a:path w="773430" h="288289">
                <a:moveTo>
                  <a:pt x="493191" y="170802"/>
                </a:moveTo>
                <a:lnTo>
                  <a:pt x="487768" y="165379"/>
                </a:lnTo>
                <a:lnTo>
                  <a:pt x="481076" y="165379"/>
                </a:lnTo>
                <a:lnTo>
                  <a:pt x="259549" y="165379"/>
                </a:lnTo>
                <a:lnTo>
                  <a:pt x="254114" y="170802"/>
                </a:lnTo>
                <a:lnTo>
                  <a:pt x="254114" y="184188"/>
                </a:lnTo>
                <a:lnTo>
                  <a:pt x="259549" y="189611"/>
                </a:lnTo>
                <a:lnTo>
                  <a:pt x="487768" y="189611"/>
                </a:lnTo>
                <a:lnTo>
                  <a:pt x="493191" y="184188"/>
                </a:lnTo>
                <a:lnTo>
                  <a:pt x="493191" y="170802"/>
                </a:lnTo>
                <a:close/>
              </a:path>
              <a:path w="773430" h="288289">
                <a:moveTo>
                  <a:pt x="609231" y="227406"/>
                </a:moveTo>
                <a:lnTo>
                  <a:pt x="608965" y="226098"/>
                </a:lnTo>
                <a:lnTo>
                  <a:pt x="607402" y="218376"/>
                </a:lnTo>
                <a:lnTo>
                  <a:pt x="602424" y="210985"/>
                </a:lnTo>
                <a:lnTo>
                  <a:pt x="595033" y="205994"/>
                </a:lnTo>
                <a:lnTo>
                  <a:pt x="587298" y="204431"/>
                </a:lnTo>
                <a:lnTo>
                  <a:pt x="587298" y="226695"/>
                </a:lnTo>
                <a:lnTo>
                  <a:pt x="587298" y="228803"/>
                </a:lnTo>
                <a:lnTo>
                  <a:pt x="584669" y="228803"/>
                </a:lnTo>
                <a:lnTo>
                  <a:pt x="584669" y="226695"/>
                </a:lnTo>
                <a:lnTo>
                  <a:pt x="585279" y="226098"/>
                </a:lnTo>
                <a:lnTo>
                  <a:pt x="586701" y="226098"/>
                </a:lnTo>
                <a:lnTo>
                  <a:pt x="587298" y="226695"/>
                </a:lnTo>
                <a:lnTo>
                  <a:pt x="587298" y="204431"/>
                </a:lnTo>
                <a:lnTo>
                  <a:pt x="562749" y="227406"/>
                </a:lnTo>
                <a:lnTo>
                  <a:pt x="564578" y="236448"/>
                </a:lnTo>
                <a:lnTo>
                  <a:pt x="569556" y="243840"/>
                </a:lnTo>
                <a:lnTo>
                  <a:pt x="576961" y="248818"/>
                </a:lnTo>
                <a:lnTo>
                  <a:pt x="586003" y="250647"/>
                </a:lnTo>
                <a:lnTo>
                  <a:pt x="595033" y="248818"/>
                </a:lnTo>
                <a:lnTo>
                  <a:pt x="602424" y="243840"/>
                </a:lnTo>
                <a:lnTo>
                  <a:pt x="607402" y="236448"/>
                </a:lnTo>
                <a:lnTo>
                  <a:pt x="608939" y="228803"/>
                </a:lnTo>
                <a:lnTo>
                  <a:pt x="609231" y="227406"/>
                </a:lnTo>
                <a:close/>
              </a:path>
              <a:path w="773430" h="288289">
                <a:moveTo>
                  <a:pt x="773290" y="167640"/>
                </a:moveTo>
                <a:lnTo>
                  <a:pt x="753414" y="134620"/>
                </a:lnTo>
                <a:lnTo>
                  <a:pt x="751370" y="133413"/>
                </a:lnTo>
                <a:lnTo>
                  <a:pt x="751370" y="179070"/>
                </a:lnTo>
                <a:lnTo>
                  <a:pt x="751370" y="212090"/>
                </a:lnTo>
                <a:lnTo>
                  <a:pt x="746239" y="217170"/>
                </a:lnTo>
                <a:lnTo>
                  <a:pt x="645744" y="217170"/>
                </a:lnTo>
                <a:lnTo>
                  <a:pt x="645464" y="214630"/>
                </a:lnTo>
                <a:lnTo>
                  <a:pt x="645033" y="214630"/>
                </a:lnTo>
                <a:lnTo>
                  <a:pt x="644080" y="210820"/>
                </a:lnTo>
                <a:lnTo>
                  <a:pt x="643394" y="208280"/>
                </a:lnTo>
                <a:lnTo>
                  <a:pt x="641896" y="204470"/>
                </a:lnTo>
                <a:lnTo>
                  <a:pt x="641197" y="203200"/>
                </a:lnTo>
                <a:lnTo>
                  <a:pt x="639559" y="199390"/>
                </a:lnTo>
                <a:lnTo>
                  <a:pt x="638530" y="198120"/>
                </a:lnTo>
                <a:lnTo>
                  <a:pt x="636485" y="194310"/>
                </a:lnTo>
                <a:lnTo>
                  <a:pt x="633336" y="190500"/>
                </a:lnTo>
                <a:lnTo>
                  <a:pt x="632663" y="189230"/>
                </a:lnTo>
                <a:lnTo>
                  <a:pt x="632002" y="187960"/>
                </a:lnTo>
                <a:lnTo>
                  <a:pt x="629462" y="185420"/>
                </a:lnTo>
                <a:lnTo>
                  <a:pt x="628345" y="184150"/>
                </a:lnTo>
                <a:lnTo>
                  <a:pt x="625614" y="181610"/>
                </a:lnTo>
                <a:lnTo>
                  <a:pt x="624954" y="181102"/>
                </a:lnTo>
                <a:lnTo>
                  <a:pt x="624954" y="228600"/>
                </a:lnTo>
                <a:lnTo>
                  <a:pt x="621880" y="242570"/>
                </a:lnTo>
                <a:lnTo>
                  <a:pt x="613524" y="255270"/>
                </a:lnTo>
                <a:lnTo>
                  <a:pt x="601141" y="264160"/>
                </a:lnTo>
                <a:lnTo>
                  <a:pt x="585990" y="266700"/>
                </a:lnTo>
                <a:lnTo>
                  <a:pt x="570839" y="264160"/>
                </a:lnTo>
                <a:lnTo>
                  <a:pt x="558457" y="255270"/>
                </a:lnTo>
                <a:lnTo>
                  <a:pt x="550100" y="242570"/>
                </a:lnTo>
                <a:lnTo>
                  <a:pt x="549262" y="238760"/>
                </a:lnTo>
                <a:lnTo>
                  <a:pt x="547039" y="228600"/>
                </a:lnTo>
                <a:lnTo>
                  <a:pt x="549338" y="217170"/>
                </a:lnTo>
                <a:lnTo>
                  <a:pt x="550100" y="213360"/>
                </a:lnTo>
                <a:lnTo>
                  <a:pt x="558457" y="200660"/>
                </a:lnTo>
                <a:lnTo>
                  <a:pt x="570839" y="191770"/>
                </a:lnTo>
                <a:lnTo>
                  <a:pt x="585990" y="189230"/>
                </a:lnTo>
                <a:lnTo>
                  <a:pt x="601141" y="191770"/>
                </a:lnTo>
                <a:lnTo>
                  <a:pt x="613524" y="200660"/>
                </a:lnTo>
                <a:lnTo>
                  <a:pt x="621880" y="213360"/>
                </a:lnTo>
                <a:lnTo>
                  <a:pt x="624954" y="228600"/>
                </a:lnTo>
                <a:lnTo>
                  <a:pt x="624954" y="181102"/>
                </a:lnTo>
                <a:lnTo>
                  <a:pt x="623989" y="180340"/>
                </a:lnTo>
                <a:lnTo>
                  <a:pt x="619721" y="177800"/>
                </a:lnTo>
                <a:lnTo>
                  <a:pt x="616546" y="175260"/>
                </a:lnTo>
                <a:lnTo>
                  <a:pt x="614629" y="173990"/>
                </a:lnTo>
                <a:lnTo>
                  <a:pt x="611276" y="172720"/>
                </a:lnTo>
                <a:lnTo>
                  <a:pt x="609892" y="172720"/>
                </a:lnTo>
                <a:lnTo>
                  <a:pt x="606247" y="170180"/>
                </a:lnTo>
                <a:lnTo>
                  <a:pt x="600290" y="168910"/>
                </a:lnTo>
                <a:lnTo>
                  <a:pt x="598970" y="168910"/>
                </a:lnTo>
                <a:lnTo>
                  <a:pt x="594207" y="167640"/>
                </a:lnTo>
                <a:lnTo>
                  <a:pt x="577786" y="167640"/>
                </a:lnTo>
                <a:lnTo>
                  <a:pt x="573036" y="168910"/>
                </a:lnTo>
                <a:lnTo>
                  <a:pt x="571703" y="168910"/>
                </a:lnTo>
                <a:lnTo>
                  <a:pt x="565746" y="170180"/>
                </a:lnTo>
                <a:lnTo>
                  <a:pt x="562102" y="172720"/>
                </a:lnTo>
                <a:lnTo>
                  <a:pt x="560717" y="172720"/>
                </a:lnTo>
                <a:lnTo>
                  <a:pt x="557364" y="173990"/>
                </a:lnTo>
                <a:lnTo>
                  <a:pt x="555459" y="175260"/>
                </a:lnTo>
                <a:lnTo>
                  <a:pt x="552272" y="177800"/>
                </a:lnTo>
                <a:lnTo>
                  <a:pt x="548005" y="180340"/>
                </a:lnTo>
                <a:lnTo>
                  <a:pt x="546379" y="181610"/>
                </a:lnTo>
                <a:lnTo>
                  <a:pt x="543648" y="184150"/>
                </a:lnTo>
                <a:lnTo>
                  <a:pt x="542531" y="185420"/>
                </a:lnTo>
                <a:lnTo>
                  <a:pt x="539991" y="187960"/>
                </a:lnTo>
                <a:lnTo>
                  <a:pt x="538645" y="190500"/>
                </a:lnTo>
                <a:lnTo>
                  <a:pt x="535508" y="194310"/>
                </a:lnTo>
                <a:lnTo>
                  <a:pt x="533463" y="198120"/>
                </a:lnTo>
                <a:lnTo>
                  <a:pt x="532434" y="199390"/>
                </a:lnTo>
                <a:lnTo>
                  <a:pt x="530796" y="203200"/>
                </a:lnTo>
                <a:lnTo>
                  <a:pt x="530098" y="204470"/>
                </a:lnTo>
                <a:lnTo>
                  <a:pt x="528599" y="208280"/>
                </a:lnTo>
                <a:lnTo>
                  <a:pt x="527913" y="210820"/>
                </a:lnTo>
                <a:lnTo>
                  <a:pt x="526961" y="214630"/>
                </a:lnTo>
                <a:lnTo>
                  <a:pt x="526529" y="214630"/>
                </a:lnTo>
                <a:lnTo>
                  <a:pt x="526249" y="217170"/>
                </a:lnTo>
                <a:lnTo>
                  <a:pt x="221068" y="217170"/>
                </a:lnTo>
                <a:lnTo>
                  <a:pt x="220789" y="214630"/>
                </a:lnTo>
                <a:lnTo>
                  <a:pt x="220357" y="214630"/>
                </a:lnTo>
                <a:lnTo>
                  <a:pt x="219405" y="210820"/>
                </a:lnTo>
                <a:lnTo>
                  <a:pt x="218719" y="208280"/>
                </a:lnTo>
                <a:lnTo>
                  <a:pt x="217220" y="204470"/>
                </a:lnTo>
                <a:lnTo>
                  <a:pt x="216522" y="203200"/>
                </a:lnTo>
                <a:lnTo>
                  <a:pt x="214884" y="199390"/>
                </a:lnTo>
                <a:lnTo>
                  <a:pt x="213855" y="198120"/>
                </a:lnTo>
                <a:lnTo>
                  <a:pt x="211810" y="194310"/>
                </a:lnTo>
                <a:lnTo>
                  <a:pt x="208673" y="190500"/>
                </a:lnTo>
                <a:lnTo>
                  <a:pt x="208000" y="189230"/>
                </a:lnTo>
                <a:lnTo>
                  <a:pt x="207327" y="187960"/>
                </a:lnTo>
                <a:lnTo>
                  <a:pt x="204787" y="185420"/>
                </a:lnTo>
                <a:lnTo>
                  <a:pt x="203669" y="184150"/>
                </a:lnTo>
                <a:lnTo>
                  <a:pt x="200939" y="181610"/>
                </a:lnTo>
                <a:lnTo>
                  <a:pt x="200279" y="181102"/>
                </a:lnTo>
                <a:lnTo>
                  <a:pt x="200279" y="228600"/>
                </a:lnTo>
                <a:lnTo>
                  <a:pt x="197205" y="242570"/>
                </a:lnTo>
                <a:lnTo>
                  <a:pt x="188849" y="255270"/>
                </a:lnTo>
                <a:lnTo>
                  <a:pt x="176466" y="264160"/>
                </a:lnTo>
                <a:lnTo>
                  <a:pt x="161328" y="266700"/>
                </a:lnTo>
                <a:lnTo>
                  <a:pt x="146177" y="264160"/>
                </a:lnTo>
                <a:lnTo>
                  <a:pt x="133794" y="255270"/>
                </a:lnTo>
                <a:lnTo>
                  <a:pt x="125437" y="242570"/>
                </a:lnTo>
                <a:lnTo>
                  <a:pt x="122377" y="228600"/>
                </a:lnTo>
                <a:lnTo>
                  <a:pt x="123164" y="219710"/>
                </a:lnTo>
                <a:lnTo>
                  <a:pt x="124079" y="217170"/>
                </a:lnTo>
                <a:lnTo>
                  <a:pt x="125437" y="213360"/>
                </a:lnTo>
                <a:lnTo>
                  <a:pt x="161328" y="189230"/>
                </a:lnTo>
                <a:lnTo>
                  <a:pt x="176466" y="191770"/>
                </a:lnTo>
                <a:lnTo>
                  <a:pt x="188849" y="200660"/>
                </a:lnTo>
                <a:lnTo>
                  <a:pt x="197205" y="213360"/>
                </a:lnTo>
                <a:lnTo>
                  <a:pt x="200279" y="228600"/>
                </a:lnTo>
                <a:lnTo>
                  <a:pt x="200279" y="181102"/>
                </a:lnTo>
                <a:lnTo>
                  <a:pt x="199313" y="180340"/>
                </a:lnTo>
                <a:lnTo>
                  <a:pt x="195046" y="177800"/>
                </a:lnTo>
                <a:lnTo>
                  <a:pt x="191871" y="175260"/>
                </a:lnTo>
                <a:lnTo>
                  <a:pt x="189953" y="173990"/>
                </a:lnTo>
                <a:lnTo>
                  <a:pt x="186601" y="172720"/>
                </a:lnTo>
                <a:lnTo>
                  <a:pt x="185216" y="172720"/>
                </a:lnTo>
                <a:lnTo>
                  <a:pt x="181571" y="170180"/>
                </a:lnTo>
                <a:lnTo>
                  <a:pt x="175615" y="168910"/>
                </a:lnTo>
                <a:lnTo>
                  <a:pt x="174294" y="168910"/>
                </a:lnTo>
                <a:lnTo>
                  <a:pt x="169532" y="167640"/>
                </a:lnTo>
                <a:lnTo>
                  <a:pt x="153111" y="167640"/>
                </a:lnTo>
                <a:lnTo>
                  <a:pt x="148374" y="168910"/>
                </a:lnTo>
                <a:lnTo>
                  <a:pt x="147066" y="168910"/>
                </a:lnTo>
                <a:lnTo>
                  <a:pt x="141084" y="170180"/>
                </a:lnTo>
                <a:lnTo>
                  <a:pt x="137439" y="172720"/>
                </a:lnTo>
                <a:lnTo>
                  <a:pt x="136093" y="172720"/>
                </a:lnTo>
                <a:lnTo>
                  <a:pt x="132727" y="173990"/>
                </a:lnTo>
                <a:lnTo>
                  <a:pt x="130771" y="175260"/>
                </a:lnTo>
                <a:lnTo>
                  <a:pt x="127596" y="177800"/>
                </a:lnTo>
                <a:lnTo>
                  <a:pt x="123367" y="180340"/>
                </a:lnTo>
                <a:lnTo>
                  <a:pt x="121691" y="181610"/>
                </a:lnTo>
                <a:lnTo>
                  <a:pt x="118973" y="184150"/>
                </a:lnTo>
                <a:lnTo>
                  <a:pt x="117881" y="185420"/>
                </a:lnTo>
                <a:lnTo>
                  <a:pt x="115328" y="187960"/>
                </a:lnTo>
                <a:lnTo>
                  <a:pt x="113944" y="190500"/>
                </a:lnTo>
                <a:lnTo>
                  <a:pt x="110845" y="194310"/>
                </a:lnTo>
                <a:lnTo>
                  <a:pt x="108775" y="198120"/>
                </a:lnTo>
                <a:lnTo>
                  <a:pt x="107708" y="199390"/>
                </a:lnTo>
                <a:lnTo>
                  <a:pt x="106070" y="203200"/>
                </a:lnTo>
                <a:lnTo>
                  <a:pt x="105422" y="204470"/>
                </a:lnTo>
                <a:lnTo>
                  <a:pt x="103898" y="208280"/>
                </a:lnTo>
                <a:lnTo>
                  <a:pt x="103149" y="210820"/>
                </a:lnTo>
                <a:lnTo>
                  <a:pt x="102222" y="214630"/>
                </a:lnTo>
                <a:lnTo>
                  <a:pt x="101841" y="214630"/>
                </a:lnTo>
                <a:lnTo>
                  <a:pt x="101587" y="217170"/>
                </a:lnTo>
                <a:lnTo>
                  <a:pt x="24041" y="217170"/>
                </a:lnTo>
                <a:lnTo>
                  <a:pt x="21932" y="214630"/>
                </a:lnTo>
                <a:lnTo>
                  <a:pt x="21932" y="116840"/>
                </a:lnTo>
                <a:lnTo>
                  <a:pt x="24041" y="114300"/>
                </a:lnTo>
                <a:lnTo>
                  <a:pt x="597408" y="114300"/>
                </a:lnTo>
                <a:lnTo>
                  <a:pt x="618858" y="115570"/>
                </a:lnTo>
                <a:lnTo>
                  <a:pt x="643445" y="118110"/>
                </a:lnTo>
                <a:lnTo>
                  <a:pt x="668629" y="121920"/>
                </a:lnTo>
                <a:lnTo>
                  <a:pt x="691857" y="128270"/>
                </a:lnTo>
                <a:lnTo>
                  <a:pt x="691857" y="139700"/>
                </a:lnTo>
                <a:lnTo>
                  <a:pt x="694994" y="154940"/>
                </a:lnTo>
                <a:lnTo>
                  <a:pt x="703529" y="167640"/>
                </a:lnTo>
                <a:lnTo>
                  <a:pt x="716191" y="175260"/>
                </a:lnTo>
                <a:lnTo>
                  <a:pt x="731685" y="179070"/>
                </a:lnTo>
                <a:lnTo>
                  <a:pt x="751370" y="179070"/>
                </a:lnTo>
                <a:lnTo>
                  <a:pt x="751370" y="133413"/>
                </a:lnTo>
                <a:lnTo>
                  <a:pt x="747369" y="131025"/>
                </a:lnTo>
                <a:lnTo>
                  <a:pt x="747369" y="157480"/>
                </a:lnTo>
                <a:lnTo>
                  <a:pt x="721817" y="157480"/>
                </a:lnTo>
                <a:lnTo>
                  <a:pt x="713790" y="148590"/>
                </a:lnTo>
                <a:lnTo>
                  <a:pt x="713790" y="137160"/>
                </a:lnTo>
                <a:lnTo>
                  <a:pt x="742670" y="153670"/>
                </a:lnTo>
                <a:lnTo>
                  <a:pt x="744486" y="153670"/>
                </a:lnTo>
                <a:lnTo>
                  <a:pt x="746074" y="154940"/>
                </a:lnTo>
                <a:lnTo>
                  <a:pt x="747369" y="157480"/>
                </a:lnTo>
                <a:lnTo>
                  <a:pt x="747369" y="131025"/>
                </a:lnTo>
                <a:lnTo>
                  <a:pt x="719289" y="114300"/>
                </a:lnTo>
                <a:lnTo>
                  <a:pt x="713308" y="111760"/>
                </a:lnTo>
                <a:lnTo>
                  <a:pt x="709866" y="110490"/>
                </a:lnTo>
                <a:lnTo>
                  <a:pt x="706437" y="109220"/>
                </a:lnTo>
                <a:lnTo>
                  <a:pt x="706424" y="110490"/>
                </a:lnTo>
                <a:lnTo>
                  <a:pt x="680567" y="102870"/>
                </a:lnTo>
                <a:lnTo>
                  <a:pt x="651433" y="96520"/>
                </a:lnTo>
                <a:lnTo>
                  <a:pt x="622541" y="93980"/>
                </a:lnTo>
                <a:lnTo>
                  <a:pt x="597408" y="92710"/>
                </a:lnTo>
                <a:lnTo>
                  <a:pt x="589381" y="92710"/>
                </a:lnTo>
                <a:lnTo>
                  <a:pt x="547662" y="66890"/>
                </a:lnTo>
                <a:lnTo>
                  <a:pt x="547662" y="92710"/>
                </a:lnTo>
                <a:lnTo>
                  <a:pt x="406793" y="92710"/>
                </a:lnTo>
                <a:lnTo>
                  <a:pt x="375348" y="62115"/>
                </a:lnTo>
                <a:lnTo>
                  <a:pt x="375348" y="92710"/>
                </a:lnTo>
                <a:lnTo>
                  <a:pt x="243471" y="92710"/>
                </a:lnTo>
                <a:lnTo>
                  <a:pt x="212737" y="61429"/>
                </a:lnTo>
                <a:lnTo>
                  <a:pt x="212737" y="92710"/>
                </a:lnTo>
                <a:lnTo>
                  <a:pt x="96824" y="92710"/>
                </a:lnTo>
                <a:lnTo>
                  <a:pt x="148386" y="26670"/>
                </a:lnTo>
                <a:lnTo>
                  <a:pt x="212737" y="92710"/>
                </a:lnTo>
                <a:lnTo>
                  <a:pt x="212737" y="61429"/>
                </a:lnTo>
                <a:lnTo>
                  <a:pt x="178587" y="26670"/>
                </a:lnTo>
                <a:lnTo>
                  <a:pt x="173596" y="21590"/>
                </a:lnTo>
                <a:lnTo>
                  <a:pt x="302247" y="21590"/>
                </a:lnTo>
                <a:lnTo>
                  <a:pt x="375348" y="92710"/>
                </a:lnTo>
                <a:lnTo>
                  <a:pt x="375348" y="62115"/>
                </a:lnTo>
                <a:lnTo>
                  <a:pt x="333717" y="21590"/>
                </a:lnTo>
                <a:lnTo>
                  <a:pt x="432485" y="21590"/>
                </a:lnTo>
                <a:lnTo>
                  <a:pt x="547662" y="92710"/>
                </a:lnTo>
                <a:lnTo>
                  <a:pt x="547662" y="66890"/>
                </a:lnTo>
                <a:lnTo>
                  <a:pt x="474497" y="21590"/>
                </a:lnTo>
                <a:lnTo>
                  <a:pt x="439623" y="0"/>
                </a:lnTo>
                <a:lnTo>
                  <a:pt x="144043" y="0"/>
                </a:lnTo>
                <a:lnTo>
                  <a:pt x="142392" y="1270"/>
                </a:lnTo>
                <a:lnTo>
                  <a:pt x="140906" y="1270"/>
                </a:lnTo>
                <a:lnTo>
                  <a:pt x="139827" y="2540"/>
                </a:lnTo>
                <a:lnTo>
                  <a:pt x="138925" y="3810"/>
                </a:lnTo>
                <a:lnTo>
                  <a:pt x="68922" y="92710"/>
                </a:lnTo>
                <a:lnTo>
                  <a:pt x="26619" y="92710"/>
                </a:lnTo>
                <a:lnTo>
                  <a:pt x="16268" y="95250"/>
                </a:lnTo>
                <a:lnTo>
                  <a:pt x="7810" y="100330"/>
                </a:lnTo>
                <a:lnTo>
                  <a:pt x="2095" y="109220"/>
                </a:lnTo>
                <a:lnTo>
                  <a:pt x="0" y="119380"/>
                </a:lnTo>
                <a:lnTo>
                  <a:pt x="0" y="212090"/>
                </a:lnTo>
                <a:lnTo>
                  <a:pt x="2095" y="222250"/>
                </a:lnTo>
                <a:lnTo>
                  <a:pt x="7810" y="231140"/>
                </a:lnTo>
                <a:lnTo>
                  <a:pt x="16268" y="237490"/>
                </a:lnTo>
                <a:lnTo>
                  <a:pt x="26619" y="238760"/>
                </a:lnTo>
                <a:lnTo>
                  <a:pt x="101561" y="238760"/>
                </a:lnTo>
                <a:lnTo>
                  <a:pt x="108889" y="259080"/>
                </a:lnTo>
                <a:lnTo>
                  <a:pt x="122212" y="274320"/>
                </a:lnTo>
                <a:lnTo>
                  <a:pt x="140131" y="284480"/>
                </a:lnTo>
                <a:lnTo>
                  <a:pt x="161328" y="288290"/>
                </a:lnTo>
                <a:lnTo>
                  <a:pt x="182511" y="284480"/>
                </a:lnTo>
                <a:lnTo>
                  <a:pt x="200444" y="274320"/>
                </a:lnTo>
                <a:lnTo>
                  <a:pt x="207098" y="266700"/>
                </a:lnTo>
                <a:lnTo>
                  <a:pt x="213753" y="259080"/>
                </a:lnTo>
                <a:lnTo>
                  <a:pt x="221094" y="238760"/>
                </a:lnTo>
                <a:lnTo>
                  <a:pt x="526224" y="238760"/>
                </a:lnTo>
                <a:lnTo>
                  <a:pt x="533552" y="259080"/>
                </a:lnTo>
                <a:lnTo>
                  <a:pt x="546874" y="274320"/>
                </a:lnTo>
                <a:lnTo>
                  <a:pt x="564794" y="284480"/>
                </a:lnTo>
                <a:lnTo>
                  <a:pt x="585990" y="288290"/>
                </a:lnTo>
                <a:lnTo>
                  <a:pt x="607187" y="284480"/>
                </a:lnTo>
                <a:lnTo>
                  <a:pt x="625119" y="274320"/>
                </a:lnTo>
                <a:lnTo>
                  <a:pt x="631774" y="266700"/>
                </a:lnTo>
                <a:lnTo>
                  <a:pt x="638429" y="259080"/>
                </a:lnTo>
                <a:lnTo>
                  <a:pt x="645769" y="238760"/>
                </a:lnTo>
                <a:lnTo>
                  <a:pt x="739952" y="238760"/>
                </a:lnTo>
                <a:lnTo>
                  <a:pt x="752919" y="236220"/>
                </a:lnTo>
                <a:lnTo>
                  <a:pt x="763511" y="229870"/>
                </a:lnTo>
                <a:lnTo>
                  <a:pt x="770661" y="218440"/>
                </a:lnTo>
                <a:lnTo>
                  <a:pt x="770928" y="217170"/>
                </a:lnTo>
                <a:lnTo>
                  <a:pt x="773290" y="205740"/>
                </a:lnTo>
                <a:lnTo>
                  <a:pt x="773290" y="167640"/>
                </a:lnTo>
                <a:close/>
              </a:path>
            </a:pathLst>
          </a:custGeom>
          <a:solidFill>
            <a:srgbClr val="254D9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2" name="object 32"/>
          <p:cNvGrpSpPr/>
          <p:nvPr/>
        </p:nvGrpSpPr>
        <p:grpSpPr>
          <a:xfrm>
            <a:off x="2411232" y="4030474"/>
            <a:ext cx="753745" cy="755015"/>
            <a:chOff x="2411232" y="4030474"/>
            <a:chExt cx="753745" cy="755015"/>
          </a:xfrm>
        </p:grpSpPr>
        <p:sp>
          <p:nvSpPr>
            <p:cNvPr id="33" name="object 33"/>
            <p:cNvSpPr/>
            <p:nvPr/>
          </p:nvSpPr>
          <p:spPr>
            <a:xfrm>
              <a:off x="2411232" y="4030474"/>
              <a:ext cx="753745" cy="755015"/>
            </a:xfrm>
            <a:custGeom>
              <a:avLst/>
              <a:gdLst/>
              <a:ahLst/>
              <a:cxnLst/>
              <a:rect l="l" t="t" r="r" b="b"/>
              <a:pathLst>
                <a:path w="753744" h="755014">
                  <a:moveTo>
                    <a:pt x="140804" y="754672"/>
                  </a:moveTo>
                  <a:close/>
                </a:path>
                <a:path w="753744" h="755014">
                  <a:moveTo>
                    <a:pt x="223431" y="754672"/>
                  </a:moveTo>
                  <a:close/>
                </a:path>
                <a:path w="753744" h="755014">
                  <a:moveTo>
                    <a:pt x="306031" y="754672"/>
                  </a:moveTo>
                  <a:close/>
                </a:path>
                <a:path w="753744" h="755014">
                  <a:moveTo>
                    <a:pt x="57302" y="492798"/>
                  </a:moveTo>
                  <a:lnTo>
                    <a:pt x="35382" y="492798"/>
                  </a:lnTo>
                  <a:lnTo>
                    <a:pt x="35382" y="749769"/>
                  </a:lnTo>
                  <a:lnTo>
                    <a:pt x="40297" y="754672"/>
                  </a:lnTo>
                  <a:lnTo>
                    <a:pt x="406450" y="754672"/>
                  </a:lnTo>
                  <a:lnTo>
                    <a:pt x="411365" y="749769"/>
                  </a:lnTo>
                  <a:lnTo>
                    <a:pt x="411365" y="732751"/>
                  </a:lnTo>
                  <a:lnTo>
                    <a:pt x="57302" y="732751"/>
                  </a:lnTo>
                  <a:lnTo>
                    <a:pt x="57302" y="492798"/>
                  </a:lnTo>
                  <a:close/>
                </a:path>
                <a:path w="753744" h="755014">
                  <a:moveTo>
                    <a:pt x="312038" y="543941"/>
                  </a:moveTo>
                  <a:lnTo>
                    <a:pt x="134708" y="543941"/>
                  </a:lnTo>
                  <a:lnTo>
                    <a:pt x="129793" y="548843"/>
                  </a:lnTo>
                  <a:lnTo>
                    <a:pt x="129793" y="732751"/>
                  </a:lnTo>
                  <a:lnTo>
                    <a:pt x="151726" y="732751"/>
                  </a:lnTo>
                  <a:lnTo>
                    <a:pt x="151726" y="565861"/>
                  </a:lnTo>
                  <a:lnTo>
                    <a:pt x="316953" y="565861"/>
                  </a:lnTo>
                  <a:lnTo>
                    <a:pt x="316953" y="548843"/>
                  </a:lnTo>
                  <a:lnTo>
                    <a:pt x="312038" y="543941"/>
                  </a:lnTo>
                  <a:close/>
                </a:path>
                <a:path w="753744" h="755014">
                  <a:moveTo>
                    <a:pt x="234340" y="565861"/>
                  </a:moveTo>
                  <a:lnTo>
                    <a:pt x="212420" y="565861"/>
                  </a:lnTo>
                  <a:lnTo>
                    <a:pt x="212420" y="732751"/>
                  </a:lnTo>
                  <a:lnTo>
                    <a:pt x="234340" y="732751"/>
                  </a:lnTo>
                  <a:lnTo>
                    <a:pt x="234340" y="565861"/>
                  </a:lnTo>
                  <a:close/>
                </a:path>
                <a:path w="753744" h="755014">
                  <a:moveTo>
                    <a:pt x="316953" y="565861"/>
                  </a:moveTo>
                  <a:lnTo>
                    <a:pt x="295020" y="565861"/>
                  </a:lnTo>
                  <a:lnTo>
                    <a:pt x="295020" y="732751"/>
                  </a:lnTo>
                  <a:lnTo>
                    <a:pt x="316953" y="732751"/>
                  </a:lnTo>
                  <a:lnTo>
                    <a:pt x="316953" y="565861"/>
                  </a:lnTo>
                  <a:close/>
                </a:path>
                <a:path w="753744" h="755014">
                  <a:moveTo>
                    <a:pt x="262900" y="367449"/>
                  </a:moveTo>
                  <a:lnTo>
                    <a:pt x="223380" y="367449"/>
                  </a:lnTo>
                  <a:lnTo>
                    <a:pt x="389445" y="478180"/>
                  </a:lnTo>
                  <a:lnTo>
                    <a:pt x="389445" y="732751"/>
                  </a:lnTo>
                  <a:lnTo>
                    <a:pt x="411365" y="732751"/>
                  </a:lnTo>
                  <a:lnTo>
                    <a:pt x="411365" y="731075"/>
                  </a:lnTo>
                  <a:lnTo>
                    <a:pt x="748690" y="731075"/>
                  </a:lnTo>
                  <a:lnTo>
                    <a:pt x="753605" y="726173"/>
                  </a:lnTo>
                  <a:lnTo>
                    <a:pt x="753604" y="709155"/>
                  </a:lnTo>
                  <a:lnTo>
                    <a:pt x="411365" y="709155"/>
                  </a:lnTo>
                  <a:lnTo>
                    <a:pt x="411365" y="492798"/>
                  </a:lnTo>
                  <a:lnTo>
                    <a:pt x="446747" y="492798"/>
                  </a:lnTo>
                  <a:lnTo>
                    <a:pt x="446747" y="475424"/>
                  </a:lnTo>
                  <a:lnTo>
                    <a:pt x="424827" y="475424"/>
                  </a:lnTo>
                  <a:lnTo>
                    <a:pt x="262900" y="367449"/>
                  </a:lnTo>
                  <a:close/>
                </a:path>
                <a:path w="753744" h="755014">
                  <a:moveTo>
                    <a:pt x="753593" y="436054"/>
                  </a:moveTo>
                  <a:lnTo>
                    <a:pt x="731672" y="436054"/>
                  </a:lnTo>
                  <a:lnTo>
                    <a:pt x="731672" y="709155"/>
                  </a:lnTo>
                  <a:lnTo>
                    <a:pt x="753604" y="709155"/>
                  </a:lnTo>
                  <a:lnTo>
                    <a:pt x="753593" y="436054"/>
                  </a:lnTo>
                  <a:close/>
                </a:path>
                <a:path w="753744" h="755014">
                  <a:moveTo>
                    <a:pt x="541172" y="247218"/>
                  </a:moveTo>
                  <a:lnTo>
                    <a:pt x="519252" y="247218"/>
                  </a:lnTo>
                  <a:lnTo>
                    <a:pt x="519252" y="260692"/>
                  </a:lnTo>
                  <a:lnTo>
                    <a:pt x="40297" y="260692"/>
                  </a:lnTo>
                  <a:lnTo>
                    <a:pt x="35382" y="265607"/>
                  </a:lnTo>
                  <a:lnTo>
                    <a:pt x="35382" y="419227"/>
                  </a:lnTo>
                  <a:lnTo>
                    <a:pt x="1816" y="441591"/>
                  </a:lnTo>
                  <a:lnTo>
                    <a:pt x="0" y="445020"/>
                  </a:lnTo>
                  <a:lnTo>
                    <a:pt x="0" y="499948"/>
                  </a:lnTo>
                  <a:lnTo>
                    <a:pt x="2222" y="503656"/>
                  </a:lnTo>
                  <a:lnTo>
                    <a:pt x="9347" y="507466"/>
                  </a:lnTo>
                  <a:lnTo>
                    <a:pt x="13690" y="507263"/>
                  </a:lnTo>
                  <a:lnTo>
                    <a:pt x="35382" y="492798"/>
                  </a:lnTo>
                  <a:lnTo>
                    <a:pt x="57302" y="492798"/>
                  </a:lnTo>
                  <a:lnTo>
                    <a:pt x="57302" y="478180"/>
                  </a:lnTo>
                  <a:lnTo>
                    <a:pt x="61435" y="475424"/>
                  </a:lnTo>
                  <a:lnTo>
                    <a:pt x="21920" y="475424"/>
                  </a:lnTo>
                  <a:lnTo>
                    <a:pt x="21920" y="454545"/>
                  </a:lnTo>
                  <a:lnTo>
                    <a:pt x="96827" y="404609"/>
                  </a:lnTo>
                  <a:lnTo>
                    <a:pt x="57302" y="404609"/>
                  </a:lnTo>
                  <a:lnTo>
                    <a:pt x="57302" y="282625"/>
                  </a:lnTo>
                  <a:lnTo>
                    <a:pt x="541172" y="282625"/>
                  </a:lnTo>
                  <a:lnTo>
                    <a:pt x="541172" y="247218"/>
                  </a:lnTo>
                  <a:close/>
                </a:path>
                <a:path w="753744" h="755014">
                  <a:moveTo>
                    <a:pt x="446747" y="492798"/>
                  </a:moveTo>
                  <a:lnTo>
                    <a:pt x="411365" y="492798"/>
                  </a:lnTo>
                  <a:lnTo>
                    <a:pt x="431533" y="506247"/>
                  </a:lnTo>
                  <a:lnTo>
                    <a:pt x="433666" y="506869"/>
                  </a:lnTo>
                  <a:lnTo>
                    <a:pt x="437565" y="506869"/>
                  </a:lnTo>
                  <a:lnTo>
                    <a:pt x="439343" y="506437"/>
                  </a:lnTo>
                  <a:lnTo>
                    <a:pt x="444532" y="503656"/>
                  </a:lnTo>
                  <a:lnTo>
                    <a:pt x="446747" y="499948"/>
                  </a:lnTo>
                  <a:lnTo>
                    <a:pt x="446747" y="492798"/>
                  </a:lnTo>
                  <a:close/>
                </a:path>
                <a:path w="753744" h="755014">
                  <a:moveTo>
                    <a:pt x="225780" y="342696"/>
                  </a:moveTo>
                  <a:lnTo>
                    <a:pt x="220979" y="342696"/>
                  </a:lnTo>
                  <a:lnTo>
                    <a:pt x="21920" y="475424"/>
                  </a:lnTo>
                  <a:lnTo>
                    <a:pt x="61435" y="475424"/>
                  </a:lnTo>
                  <a:lnTo>
                    <a:pt x="223380" y="367449"/>
                  </a:lnTo>
                  <a:lnTo>
                    <a:pt x="262900" y="367449"/>
                  </a:lnTo>
                  <a:lnTo>
                    <a:pt x="225780" y="342696"/>
                  </a:lnTo>
                  <a:close/>
                </a:path>
                <a:path w="753744" h="755014">
                  <a:moveTo>
                    <a:pt x="262907" y="320243"/>
                  </a:moveTo>
                  <a:lnTo>
                    <a:pt x="223380" y="320243"/>
                  </a:lnTo>
                  <a:lnTo>
                    <a:pt x="424827" y="454545"/>
                  </a:lnTo>
                  <a:lnTo>
                    <a:pt x="424827" y="475424"/>
                  </a:lnTo>
                  <a:lnTo>
                    <a:pt x="446747" y="475424"/>
                  </a:lnTo>
                  <a:lnTo>
                    <a:pt x="446747" y="445020"/>
                  </a:lnTo>
                  <a:lnTo>
                    <a:pt x="444931" y="441591"/>
                  </a:lnTo>
                  <a:lnTo>
                    <a:pt x="436600" y="436054"/>
                  </a:lnTo>
                  <a:lnTo>
                    <a:pt x="753593" y="436054"/>
                  </a:lnTo>
                  <a:lnTo>
                    <a:pt x="753592" y="414121"/>
                  </a:lnTo>
                  <a:lnTo>
                    <a:pt x="403720" y="414121"/>
                  </a:lnTo>
                  <a:lnTo>
                    <a:pt x="262907" y="320243"/>
                  </a:lnTo>
                  <a:close/>
                </a:path>
                <a:path w="753744" h="755014">
                  <a:moveTo>
                    <a:pt x="753592" y="282625"/>
                  </a:moveTo>
                  <a:lnTo>
                    <a:pt x="731659" y="282625"/>
                  </a:lnTo>
                  <a:lnTo>
                    <a:pt x="731659" y="414121"/>
                  </a:lnTo>
                  <a:lnTo>
                    <a:pt x="753592" y="414121"/>
                  </a:lnTo>
                  <a:lnTo>
                    <a:pt x="753592" y="282625"/>
                  </a:lnTo>
                  <a:close/>
                </a:path>
                <a:path w="753744" h="755014">
                  <a:moveTo>
                    <a:pt x="225780" y="295490"/>
                  </a:moveTo>
                  <a:lnTo>
                    <a:pt x="220979" y="295490"/>
                  </a:lnTo>
                  <a:lnTo>
                    <a:pt x="57302" y="404609"/>
                  </a:lnTo>
                  <a:lnTo>
                    <a:pt x="96827" y="404609"/>
                  </a:lnTo>
                  <a:lnTo>
                    <a:pt x="223380" y="320243"/>
                  </a:lnTo>
                  <a:lnTo>
                    <a:pt x="262907" y="320243"/>
                  </a:lnTo>
                  <a:lnTo>
                    <a:pt x="225780" y="295490"/>
                  </a:lnTo>
                  <a:close/>
                </a:path>
                <a:path w="753744" h="755014">
                  <a:moveTo>
                    <a:pt x="541172" y="282625"/>
                  </a:moveTo>
                  <a:lnTo>
                    <a:pt x="519252" y="282625"/>
                  </a:lnTo>
                  <a:lnTo>
                    <a:pt x="519252" y="336727"/>
                  </a:lnTo>
                  <a:lnTo>
                    <a:pt x="524167" y="341642"/>
                  </a:lnTo>
                  <a:lnTo>
                    <a:pt x="654278" y="341642"/>
                  </a:lnTo>
                  <a:lnTo>
                    <a:pt x="659193" y="336727"/>
                  </a:lnTo>
                  <a:lnTo>
                    <a:pt x="659193" y="319709"/>
                  </a:lnTo>
                  <a:lnTo>
                    <a:pt x="541172" y="319709"/>
                  </a:lnTo>
                  <a:lnTo>
                    <a:pt x="541172" y="282625"/>
                  </a:lnTo>
                  <a:close/>
                </a:path>
                <a:path w="753744" h="755014">
                  <a:moveTo>
                    <a:pt x="659193" y="247218"/>
                  </a:moveTo>
                  <a:lnTo>
                    <a:pt x="637260" y="247218"/>
                  </a:lnTo>
                  <a:lnTo>
                    <a:pt x="637260" y="319709"/>
                  </a:lnTo>
                  <a:lnTo>
                    <a:pt x="659193" y="319709"/>
                  </a:lnTo>
                  <a:lnTo>
                    <a:pt x="659193" y="282625"/>
                  </a:lnTo>
                  <a:lnTo>
                    <a:pt x="753592" y="282625"/>
                  </a:lnTo>
                  <a:lnTo>
                    <a:pt x="753592" y="265607"/>
                  </a:lnTo>
                  <a:lnTo>
                    <a:pt x="748677" y="260692"/>
                  </a:lnTo>
                  <a:lnTo>
                    <a:pt x="659193" y="260692"/>
                  </a:lnTo>
                  <a:lnTo>
                    <a:pt x="659193" y="247218"/>
                  </a:lnTo>
                  <a:close/>
                </a:path>
                <a:path w="753744" h="755014">
                  <a:moveTo>
                    <a:pt x="677887" y="178104"/>
                  </a:moveTo>
                  <a:lnTo>
                    <a:pt x="500557" y="178104"/>
                  </a:lnTo>
                  <a:lnTo>
                    <a:pt x="495642" y="183019"/>
                  </a:lnTo>
                  <a:lnTo>
                    <a:pt x="495642" y="242315"/>
                  </a:lnTo>
                  <a:lnTo>
                    <a:pt x="500557" y="247218"/>
                  </a:lnTo>
                  <a:lnTo>
                    <a:pt x="677887" y="247218"/>
                  </a:lnTo>
                  <a:lnTo>
                    <a:pt x="682802" y="242315"/>
                  </a:lnTo>
                  <a:lnTo>
                    <a:pt x="682802" y="225285"/>
                  </a:lnTo>
                  <a:lnTo>
                    <a:pt x="517575" y="225285"/>
                  </a:lnTo>
                  <a:lnTo>
                    <a:pt x="517575" y="200025"/>
                  </a:lnTo>
                  <a:lnTo>
                    <a:pt x="682802" y="200025"/>
                  </a:lnTo>
                  <a:lnTo>
                    <a:pt x="682802" y="183019"/>
                  </a:lnTo>
                  <a:lnTo>
                    <a:pt x="677887" y="178104"/>
                  </a:lnTo>
                  <a:close/>
                </a:path>
                <a:path w="753744" h="755014">
                  <a:moveTo>
                    <a:pt x="682802" y="200025"/>
                  </a:moveTo>
                  <a:lnTo>
                    <a:pt x="660882" y="200025"/>
                  </a:lnTo>
                  <a:lnTo>
                    <a:pt x="660882" y="225285"/>
                  </a:lnTo>
                  <a:lnTo>
                    <a:pt x="682802" y="225285"/>
                  </a:lnTo>
                  <a:lnTo>
                    <a:pt x="682802" y="200025"/>
                  </a:lnTo>
                  <a:close/>
                </a:path>
                <a:path w="753744" h="755014">
                  <a:moveTo>
                    <a:pt x="495077" y="116928"/>
                  </a:moveTo>
                  <a:lnTo>
                    <a:pt x="390956" y="116928"/>
                  </a:lnTo>
                  <a:lnTo>
                    <a:pt x="402723" y="122657"/>
                  </a:lnTo>
                  <a:lnTo>
                    <a:pt x="414526" y="126455"/>
                  </a:lnTo>
                  <a:lnTo>
                    <a:pt x="425755" y="128560"/>
                  </a:lnTo>
                  <a:lnTo>
                    <a:pt x="435800" y="129209"/>
                  </a:lnTo>
                  <a:lnTo>
                    <a:pt x="476326" y="129209"/>
                  </a:lnTo>
                  <a:lnTo>
                    <a:pt x="486178" y="138273"/>
                  </a:lnTo>
                  <a:lnTo>
                    <a:pt x="497079" y="144929"/>
                  </a:lnTo>
                  <a:lnTo>
                    <a:pt x="508335" y="149408"/>
                  </a:lnTo>
                  <a:lnTo>
                    <a:pt x="519252" y="151942"/>
                  </a:lnTo>
                  <a:lnTo>
                    <a:pt x="519252" y="178104"/>
                  </a:lnTo>
                  <a:lnTo>
                    <a:pt x="541185" y="178104"/>
                  </a:lnTo>
                  <a:lnTo>
                    <a:pt x="541185" y="135839"/>
                  </a:lnTo>
                  <a:lnTo>
                    <a:pt x="536282" y="130936"/>
                  </a:lnTo>
                  <a:lnTo>
                    <a:pt x="530263" y="130898"/>
                  </a:lnTo>
                  <a:lnTo>
                    <a:pt x="524967" y="130526"/>
                  </a:lnTo>
                  <a:lnTo>
                    <a:pt x="515550" y="128655"/>
                  </a:lnTo>
                  <a:lnTo>
                    <a:pt x="504284" y="124096"/>
                  </a:lnTo>
                  <a:lnTo>
                    <a:pt x="495077" y="116928"/>
                  </a:lnTo>
                  <a:close/>
                </a:path>
                <a:path w="753744" h="755014">
                  <a:moveTo>
                    <a:pt x="653560" y="81318"/>
                  </a:moveTo>
                  <a:lnTo>
                    <a:pt x="628230" y="81318"/>
                  </a:lnTo>
                  <a:lnTo>
                    <a:pt x="633185" y="89068"/>
                  </a:lnTo>
                  <a:lnTo>
                    <a:pt x="635888" y="96715"/>
                  </a:lnTo>
                  <a:lnTo>
                    <a:pt x="637021" y="102940"/>
                  </a:lnTo>
                  <a:lnTo>
                    <a:pt x="637234" y="106041"/>
                  </a:lnTo>
                  <a:lnTo>
                    <a:pt x="637260" y="178104"/>
                  </a:lnTo>
                  <a:lnTo>
                    <a:pt x="659193" y="178104"/>
                  </a:lnTo>
                  <a:lnTo>
                    <a:pt x="659161" y="106041"/>
                  </a:lnTo>
                  <a:lnTo>
                    <a:pt x="658429" y="97178"/>
                  </a:lnTo>
                  <a:lnTo>
                    <a:pt x="655908" y="86758"/>
                  </a:lnTo>
                  <a:lnTo>
                    <a:pt x="653560" y="81318"/>
                  </a:lnTo>
                  <a:close/>
                </a:path>
                <a:path w="753744" h="755014">
                  <a:moveTo>
                    <a:pt x="276631" y="1066"/>
                  </a:moveTo>
                  <a:lnTo>
                    <a:pt x="264515" y="1066"/>
                  </a:lnTo>
                  <a:lnTo>
                    <a:pt x="259613" y="5981"/>
                  </a:lnTo>
                  <a:lnTo>
                    <a:pt x="259716" y="47904"/>
                  </a:lnTo>
                  <a:lnTo>
                    <a:pt x="285524" y="103177"/>
                  </a:lnTo>
                  <a:lnTo>
                    <a:pt x="329590" y="117411"/>
                  </a:lnTo>
                  <a:lnTo>
                    <a:pt x="389432" y="117411"/>
                  </a:lnTo>
                  <a:lnTo>
                    <a:pt x="390169" y="117106"/>
                  </a:lnTo>
                  <a:lnTo>
                    <a:pt x="390956" y="116928"/>
                  </a:lnTo>
                  <a:lnTo>
                    <a:pt x="495077" y="116928"/>
                  </a:lnTo>
                  <a:lnTo>
                    <a:pt x="493445" y="115658"/>
                  </a:lnTo>
                  <a:lnTo>
                    <a:pt x="492734" y="112801"/>
                  </a:lnTo>
                  <a:lnTo>
                    <a:pt x="490994" y="110464"/>
                  </a:lnTo>
                  <a:lnTo>
                    <a:pt x="488518" y="108991"/>
                  </a:lnTo>
                  <a:lnTo>
                    <a:pt x="487679" y="107289"/>
                  </a:lnTo>
                  <a:lnTo>
                    <a:pt x="435851" y="107289"/>
                  </a:lnTo>
                  <a:lnTo>
                    <a:pt x="423897" y="106041"/>
                  </a:lnTo>
                  <a:lnTo>
                    <a:pt x="403593" y="99012"/>
                  </a:lnTo>
                  <a:lnTo>
                    <a:pt x="399802" y="95478"/>
                  </a:lnTo>
                  <a:lnTo>
                    <a:pt x="329628" y="95478"/>
                  </a:lnTo>
                  <a:lnTo>
                    <a:pt x="288355" y="74470"/>
                  </a:lnTo>
                  <a:lnTo>
                    <a:pt x="281533" y="5981"/>
                  </a:lnTo>
                  <a:lnTo>
                    <a:pt x="276631" y="1066"/>
                  </a:lnTo>
                  <a:close/>
                </a:path>
                <a:path w="753744" h="755014">
                  <a:moveTo>
                    <a:pt x="477253" y="71881"/>
                  </a:moveTo>
                  <a:lnTo>
                    <a:pt x="465150" y="71881"/>
                  </a:lnTo>
                  <a:lnTo>
                    <a:pt x="460247" y="76796"/>
                  </a:lnTo>
                  <a:lnTo>
                    <a:pt x="460247" y="92227"/>
                  </a:lnTo>
                  <a:lnTo>
                    <a:pt x="461848" y="100126"/>
                  </a:lnTo>
                  <a:lnTo>
                    <a:pt x="464159" y="107289"/>
                  </a:lnTo>
                  <a:lnTo>
                    <a:pt x="487679" y="107289"/>
                  </a:lnTo>
                  <a:lnTo>
                    <a:pt x="485907" y="103696"/>
                  </a:lnTo>
                  <a:lnTo>
                    <a:pt x="483904" y="97618"/>
                  </a:lnTo>
                  <a:lnTo>
                    <a:pt x="482621" y="90692"/>
                  </a:lnTo>
                  <a:lnTo>
                    <a:pt x="482168" y="82854"/>
                  </a:lnTo>
                  <a:lnTo>
                    <a:pt x="482168" y="76796"/>
                  </a:lnTo>
                  <a:lnTo>
                    <a:pt x="477253" y="71881"/>
                  </a:lnTo>
                  <a:close/>
                </a:path>
                <a:path w="753744" h="755014">
                  <a:moveTo>
                    <a:pt x="371043" y="36474"/>
                  </a:moveTo>
                  <a:lnTo>
                    <a:pt x="358940" y="36474"/>
                  </a:lnTo>
                  <a:lnTo>
                    <a:pt x="354025" y="41376"/>
                  </a:lnTo>
                  <a:lnTo>
                    <a:pt x="362024" y="85830"/>
                  </a:lnTo>
                  <a:lnTo>
                    <a:pt x="367614" y="95478"/>
                  </a:lnTo>
                  <a:lnTo>
                    <a:pt x="399802" y="95478"/>
                  </a:lnTo>
                  <a:lnTo>
                    <a:pt x="384441" y="81157"/>
                  </a:lnTo>
                  <a:lnTo>
                    <a:pt x="376063" y="47904"/>
                  </a:lnTo>
                  <a:lnTo>
                    <a:pt x="375945" y="41376"/>
                  </a:lnTo>
                  <a:lnTo>
                    <a:pt x="371043" y="36474"/>
                  </a:lnTo>
                  <a:close/>
                </a:path>
                <a:path w="753744" h="755014">
                  <a:moveTo>
                    <a:pt x="601014" y="48272"/>
                  </a:moveTo>
                  <a:lnTo>
                    <a:pt x="594969" y="48272"/>
                  </a:lnTo>
                  <a:lnTo>
                    <a:pt x="590067" y="53174"/>
                  </a:lnTo>
                  <a:lnTo>
                    <a:pt x="590054" y="65290"/>
                  </a:lnTo>
                  <a:lnTo>
                    <a:pt x="594969" y="70205"/>
                  </a:lnTo>
                  <a:lnTo>
                    <a:pt x="606005" y="70205"/>
                  </a:lnTo>
                  <a:lnTo>
                    <a:pt x="610146" y="70992"/>
                  </a:lnTo>
                  <a:lnTo>
                    <a:pt x="613854" y="72148"/>
                  </a:lnTo>
                  <a:lnTo>
                    <a:pt x="614019" y="73875"/>
                  </a:lnTo>
                  <a:lnTo>
                    <a:pt x="614464" y="75577"/>
                  </a:lnTo>
                  <a:lnTo>
                    <a:pt x="617613" y="80289"/>
                  </a:lnTo>
                  <a:lnTo>
                    <a:pt x="621093" y="82003"/>
                  </a:lnTo>
                  <a:lnTo>
                    <a:pt x="625843" y="82003"/>
                  </a:lnTo>
                  <a:lnTo>
                    <a:pt x="627104" y="81717"/>
                  </a:lnTo>
                  <a:lnTo>
                    <a:pt x="628230" y="81318"/>
                  </a:lnTo>
                  <a:lnTo>
                    <a:pt x="653560" y="81318"/>
                  </a:lnTo>
                  <a:lnTo>
                    <a:pt x="651290" y="76059"/>
                  </a:lnTo>
                  <a:lnTo>
                    <a:pt x="644232" y="65976"/>
                  </a:lnTo>
                  <a:lnTo>
                    <a:pt x="647547" y="60883"/>
                  </a:lnTo>
                  <a:lnTo>
                    <a:pt x="650379" y="54533"/>
                  </a:lnTo>
                  <a:lnTo>
                    <a:pt x="650514" y="53174"/>
                  </a:lnTo>
                  <a:lnTo>
                    <a:pt x="626389" y="53174"/>
                  </a:lnTo>
                  <a:lnTo>
                    <a:pt x="620865" y="51133"/>
                  </a:lnTo>
                  <a:lnTo>
                    <a:pt x="614821" y="49590"/>
                  </a:lnTo>
                  <a:lnTo>
                    <a:pt x="608217" y="48613"/>
                  </a:lnTo>
                  <a:lnTo>
                    <a:pt x="601014" y="48272"/>
                  </a:lnTo>
                  <a:close/>
                </a:path>
                <a:path w="753744" h="755014">
                  <a:moveTo>
                    <a:pt x="628091" y="0"/>
                  </a:moveTo>
                  <a:lnTo>
                    <a:pt x="621144" y="0"/>
                  </a:lnTo>
                  <a:lnTo>
                    <a:pt x="612584" y="8559"/>
                  </a:lnTo>
                  <a:lnTo>
                    <a:pt x="612584" y="15506"/>
                  </a:lnTo>
                  <a:lnTo>
                    <a:pt x="616864" y="19786"/>
                  </a:lnTo>
                  <a:lnTo>
                    <a:pt x="622684" y="26389"/>
                  </a:lnTo>
                  <a:lnTo>
                    <a:pt x="626708" y="32753"/>
                  </a:lnTo>
                  <a:lnTo>
                    <a:pt x="628924" y="38860"/>
                  </a:lnTo>
                  <a:lnTo>
                    <a:pt x="629323" y="44691"/>
                  </a:lnTo>
                  <a:lnTo>
                    <a:pt x="629030" y="47904"/>
                  </a:lnTo>
                  <a:lnTo>
                    <a:pt x="627837" y="50736"/>
                  </a:lnTo>
                  <a:lnTo>
                    <a:pt x="626389" y="53174"/>
                  </a:lnTo>
                  <a:lnTo>
                    <a:pt x="650514" y="53174"/>
                  </a:lnTo>
                  <a:lnTo>
                    <a:pt x="651084" y="47434"/>
                  </a:lnTo>
                  <a:lnTo>
                    <a:pt x="651048" y="44691"/>
                  </a:lnTo>
                  <a:lnTo>
                    <a:pt x="650748" y="36160"/>
                  </a:lnTo>
                  <a:lnTo>
                    <a:pt x="647484" y="25411"/>
                  </a:lnTo>
                  <a:lnTo>
                    <a:pt x="641352" y="14773"/>
                  </a:lnTo>
                  <a:lnTo>
                    <a:pt x="632371" y="4279"/>
                  </a:lnTo>
                  <a:lnTo>
                    <a:pt x="628091" y="0"/>
                  </a:lnTo>
                  <a:close/>
                </a:path>
              </a:pathLst>
            </a:custGeom>
            <a:solidFill>
              <a:srgbClr val="254D9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4" name="object 3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576434" y="4444598"/>
              <a:ext cx="116331" cy="116319"/>
            </a:xfrm>
            <a:prstGeom prst="rect">
              <a:avLst/>
            </a:prstGeom>
          </p:spPr>
        </p:pic>
        <p:pic>
          <p:nvPicPr>
            <p:cNvPr id="35" name="object 3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859671" y="4550816"/>
              <a:ext cx="92735" cy="128130"/>
            </a:xfrm>
            <a:prstGeom prst="rect">
              <a:avLst/>
            </a:prstGeom>
          </p:spPr>
        </p:pic>
        <p:pic>
          <p:nvPicPr>
            <p:cNvPr id="36" name="object 3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013100" y="4550816"/>
              <a:ext cx="92722" cy="128130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2859672" y="4066951"/>
              <a:ext cx="45720" cy="22225"/>
            </a:xfrm>
            <a:custGeom>
              <a:avLst/>
              <a:gdLst/>
              <a:ahLst/>
              <a:cxnLst/>
              <a:rect l="l" t="t" r="r" b="b"/>
              <a:pathLst>
                <a:path w="45719" h="22225">
                  <a:moveTo>
                    <a:pt x="40627" y="0"/>
                  </a:moveTo>
                  <a:lnTo>
                    <a:pt x="4902" y="0"/>
                  </a:lnTo>
                  <a:lnTo>
                    <a:pt x="0" y="4902"/>
                  </a:lnTo>
                  <a:lnTo>
                    <a:pt x="0" y="17005"/>
                  </a:lnTo>
                  <a:lnTo>
                    <a:pt x="4902" y="21920"/>
                  </a:lnTo>
                  <a:lnTo>
                    <a:pt x="10960" y="21920"/>
                  </a:lnTo>
                  <a:lnTo>
                    <a:pt x="40627" y="21920"/>
                  </a:lnTo>
                  <a:lnTo>
                    <a:pt x="45529" y="17005"/>
                  </a:lnTo>
                  <a:lnTo>
                    <a:pt x="45529" y="4902"/>
                  </a:lnTo>
                  <a:lnTo>
                    <a:pt x="40627" y="0"/>
                  </a:lnTo>
                  <a:close/>
                </a:path>
              </a:pathLst>
            </a:custGeom>
            <a:solidFill>
              <a:srgbClr val="254D9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38" name="object 3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657582" y="1485681"/>
            <a:ext cx="1570123" cy="1276250"/>
          </a:xfrm>
          <a:prstGeom prst="rect">
            <a:avLst/>
          </a:prstGeom>
        </p:spPr>
      </p:pic>
      <p:pic>
        <p:nvPicPr>
          <p:cNvPr id="39" name="object 39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816560" y="4042221"/>
            <a:ext cx="2558795" cy="742950"/>
          </a:xfrm>
          <a:prstGeom prst="rect">
            <a:avLst/>
          </a:prstGeom>
        </p:spPr>
      </p:pic>
      <p:pic>
        <p:nvPicPr>
          <p:cNvPr id="40" name="object 40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792714" y="6130268"/>
            <a:ext cx="624027" cy="623569"/>
          </a:xfrm>
          <a:prstGeom prst="rect">
            <a:avLst/>
          </a:prstGeom>
        </p:spPr>
      </p:pic>
      <p:sp>
        <p:nvSpPr>
          <p:cNvPr id="41" name="object 41"/>
          <p:cNvSpPr/>
          <p:nvPr/>
        </p:nvSpPr>
        <p:spPr>
          <a:xfrm>
            <a:off x="3849382" y="6131356"/>
            <a:ext cx="718185" cy="621030"/>
          </a:xfrm>
          <a:custGeom>
            <a:avLst/>
            <a:gdLst/>
            <a:ahLst/>
            <a:cxnLst/>
            <a:rect l="l" t="t" r="r" b="b"/>
            <a:pathLst>
              <a:path w="718185" h="621029">
                <a:moveTo>
                  <a:pt x="92443" y="532790"/>
                </a:moveTo>
                <a:lnTo>
                  <a:pt x="87401" y="527748"/>
                </a:lnTo>
                <a:lnTo>
                  <a:pt x="81216" y="527748"/>
                </a:lnTo>
                <a:lnTo>
                  <a:pt x="75031" y="527748"/>
                </a:lnTo>
                <a:lnTo>
                  <a:pt x="69977" y="532790"/>
                </a:lnTo>
                <a:lnTo>
                  <a:pt x="69977" y="545160"/>
                </a:lnTo>
                <a:lnTo>
                  <a:pt x="75031" y="550202"/>
                </a:lnTo>
                <a:lnTo>
                  <a:pt x="87401" y="550202"/>
                </a:lnTo>
                <a:lnTo>
                  <a:pt x="92443" y="545160"/>
                </a:lnTo>
                <a:lnTo>
                  <a:pt x="92443" y="532790"/>
                </a:lnTo>
                <a:close/>
              </a:path>
              <a:path w="718185" h="621029">
                <a:moveTo>
                  <a:pt x="103682" y="446074"/>
                </a:moveTo>
                <a:lnTo>
                  <a:pt x="98640" y="441032"/>
                </a:lnTo>
                <a:lnTo>
                  <a:pt x="92456" y="441032"/>
                </a:lnTo>
                <a:lnTo>
                  <a:pt x="86271" y="441032"/>
                </a:lnTo>
                <a:lnTo>
                  <a:pt x="81216" y="446074"/>
                </a:lnTo>
                <a:lnTo>
                  <a:pt x="81216" y="458444"/>
                </a:lnTo>
                <a:lnTo>
                  <a:pt x="86271" y="463486"/>
                </a:lnTo>
                <a:lnTo>
                  <a:pt x="98640" y="463486"/>
                </a:lnTo>
                <a:lnTo>
                  <a:pt x="103682" y="458444"/>
                </a:lnTo>
                <a:lnTo>
                  <a:pt x="103682" y="446074"/>
                </a:lnTo>
                <a:close/>
              </a:path>
              <a:path w="718185" h="621029">
                <a:moveTo>
                  <a:pt x="140233" y="343547"/>
                </a:moveTo>
                <a:lnTo>
                  <a:pt x="135191" y="338505"/>
                </a:lnTo>
                <a:lnTo>
                  <a:pt x="122821" y="338505"/>
                </a:lnTo>
                <a:lnTo>
                  <a:pt x="117767" y="343547"/>
                </a:lnTo>
                <a:lnTo>
                  <a:pt x="117767" y="355917"/>
                </a:lnTo>
                <a:lnTo>
                  <a:pt x="122821" y="360959"/>
                </a:lnTo>
                <a:lnTo>
                  <a:pt x="135191" y="360959"/>
                </a:lnTo>
                <a:lnTo>
                  <a:pt x="140233" y="355917"/>
                </a:lnTo>
                <a:lnTo>
                  <a:pt x="140233" y="349732"/>
                </a:lnTo>
                <a:lnTo>
                  <a:pt x="140233" y="343547"/>
                </a:lnTo>
                <a:close/>
              </a:path>
              <a:path w="718185" h="621029">
                <a:moveTo>
                  <a:pt x="172491" y="515353"/>
                </a:moveTo>
                <a:lnTo>
                  <a:pt x="167449" y="510311"/>
                </a:lnTo>
                <a:lnTo>
                  <a:pt x="161264" y="510311"/>
                </a:lnTo>
                <a:lnTo>
                  <a:pt x="155079" y="510311"/>
                </a:lnTo>
                <a:lnTo>
                  <a:pt x="150025" y="515353"/>
                </a:lnTo>
                <a:lnTo>
                  <a:pt x="150025" y="527723"/>
                </a:lnTo>
                <a:lnTo>
                  <a:pt x="155079" y="532765"/>
                </a:lnTo>
                <a:lnTo>
                  <a:pt x="167449" y="532765"/>
                </a:lnTo>
                <a:lnTo>
                  <a:pt x="172491" y="527723"/>
                </a:lnTo>
                <a:lnTo>
                  <a:pt x="172491" y="515353"/>
                </a:lnTo>
                <a:close/>
              </a:path>
              <a:path w="718185" h="621029">
                <a:moveTo>
                  <a:pt x="193763" y="271627"/>
                </a:moveTo>
                <a:lnTo>
                  <a:pt x="188722" y="266585"/>
                </a:lnTo>
                <a:lnTo>
                  <a:pt x="176352" y="266585"/>
                </a:lnTo>
                <a:lnTo>
                  <a:pt x="171297" y="271627"/>
                </a:lnTo>
                <a:lnTo>
                  <a:pt x="171297" y="283997"/>
                </a:lnTo>
                <a:lnTo>
                  <a:pt x="176352" y="289039"/>
                </a:lnTo>
                <a:lnTo>
                  <a:pt x="182537" y="289039"/>
                </a:lnTo>
                <a:lnTo>
                  <a:pt x="188722" y="289039"/>
                </a:lnTo>
                <a:lnTo>
                  <a:pt x="193763" y="283997"/>
                </a:lnTo>
                <a:lnTo>
                  <a:pt x="193763" y="271627"/>
                </a:lnTo>
                <a:close/>
              </a:path>
              <a:path w="718185" h="621029">
                <a:moveTo>
                  <a:pt x="227457" y="457301"/>
                </a:moveTo>
                <a:lnTo>
                  <a:pt x="222415" y="452259"/>
                </a:lnTo>
                <a:lnTo>
                  <a:pt x="210045" y="452259"/>
                </a:lnTo>
                <a:lnTo>
                  <a:pt x="204990" y="457301"/>
                </a:lnTo>
                <a:lnTo>
                  <a:pt x="204990" y="469671"/>
                </a:lnTo>
                <a:lnTo>
                  <a:pt x="210045" y="474713"/>
                </a:lnTo>
                <a:lnTo>
                  <a:pt x="216230" y="474713"/>
                </a:lnTo>
                <a:lnTo>
                  <a:pt x="222415" y="474713"/>
                </a:lnTo>
                <a:lnTo>
                  <a:pt x="227457" y="469671"/>
                </a:lnTo>
                <a:lnTo>
                  <a:pt x="227457" y="457301"/>
                </a:lnTo>
                <a:close/>
              </a:path>
              <a:path w="718185" h="621029">
                <a:moveTo>
                  <a:pt x="513080" y="457301"/>
                </a:moveTo>
                <a:lnTo>
                  <a:pt x="508038" y="452259"/>
                </a:lnTo>
                <a:lnTo>
                  <a:pt x="501853" y="452259"/>
                </a:lnTo>
                <a:lnTo>
                  <a:pt x="495668" y="452259"/>
                </a:lnTo>
                <a:lnTo>
                  <a:pt x="490613" y="457301"/>
                </a:lnTo>
                <a:lnTo>
                  <a:pt x="490613" y="469671"/>
                </a:lnTo>
                <a:lnTo>
                  <a:pt x="495668" y="474713"/>
                </a:lnTo>
                <a:lnTo>
                  <a:pt x="508038" y="474713"/>
                </a:lnTo>
                <a:lnTo>
                  <a:pt x="513080" y="469671"/>
                </a:lnTo>
                <a:lnTo>
                  <a:pt x="513080" y="457301"/>
                </a:lnTo>
                <a:close/>
              </a:path>
              <a:path w="718185" h="621029">
                <a:moveTo>
                  <a:pt x="546773" y="271627"/>
                </a:moveTo>
                <a:lnTo>
                  <a:pt x="541731" y="266585"/>
                </a:lnTo>
                <a:lnTo>
                  <a:pt x="535546" y="266585"/>
                </a:lnTo>
                <a:lnTo>
                  <a:pt x="529361" y="266585"/>
                </a:lnTo>
                <a:lnTo>
                  <a:pt x="524306" y="271627"/>
                </a:lnTo>
                <a:lnTo>
                  <a:pt x="524306" y="283997"/>
                </a:lnTo>
                <a:lnTo>
                  <a:pt x="529361" y="289039"/>
                </a:lnTo>
                <a:lnTo>
                  <a:pt x="541731" y="289039"/>
                </a:lnTo>
                <a:lnTo>
                  <a:pt x="546773" y="283997"/>
                </a:lnTo>
                <a:lnTo>
                  <a:pt x="546773" y="271627"/>
                </a:lnTo>
                <a:close/>
              </a:path>
              <a:path w="718185" h="621029">
                <a:moveTo>
                  <a:pt x="568045" y="515353"/>
                </a:moveTo>
                <a:lnTo>
                  <a:pt x="563003" y="510311"/>
                </a:lnTo>
                <a:lnTo>
                  <a:pt x="556818" y="510311"/>
                </a:lnTo>
                <a:lnTo>
                  <a:pt x="550633" y="510311"/>
                </a:lnTo>
                <a:lnTo>
                  <a:pt x="545579" y="515353"/>
                </a:lnTo>
                <a:lnTo>
                  <a:pt x="545579" y="527723"/>
                </a:lnTo>
                <a:lnTo>
                  <a:pt x="550633" y="532765"/>
                </a:lnTo>
                <a:lnTo>
                  <a:pt x="563003" y="532765"/>
                </a:lnTo>
                <a:lnTo>
                  <a:pt x="568045" y="527723"/>
                </a:lnTo>
                <a:lnTo>
                  <a:pt x="568045" y="515353"/>
                </a:lnTo>
                <a:close/>
              </a:path>
              <a:path w="718185" h="621029">
                <a:moveTo>
                  <a:pt x="600303" y="343547"/>
                </a:moveTo>
                <a:lnTo>
                  <a:pt x="595261" y="338505"/>
                </a:lnTo>
                <a:lnTo>
                  <a:pt x="589076" y="338505"/>
                </a:lnTo>
                <a:lnTo>
                  <a:pt x="582891" y="338505"/>
                </a:lnTo>
                <a:lnTo>
                  <a:pt x="577837" y="343547"/>
                </a:lnTo>
                <a:lnTo>
                  <a:pt x="577837" y="355917"/>
                </a:lnTo>
                <a:lnTo>
                  <a:pt x="582891" y="360959"/>
                </a:lnTo>
                <a:lnTo>
                  <a:pt x="595261" y="360959"/>
                </a:lnTo>
                <a:lnTo>
                  <a:pt x="600303" y="355917"/>
                </a:lnTo>
                <a:lnTo>
                  <a:pt x="600303" y="343547"/>
                </a:lnTo>
                <a:close/>
              </a:path>
              <a:path w="718185" h="621029">
                <a:moveTo>
                  <a:pt x="636854" y="446074"/>
                </a:moveTo>
                <a:lnTo>
                  <a:pt x="631812" y="441032"/>
                </a:lnTo>
                <a:lnTo>
                  <a:pt x="619442" y="441032"/>
                </a:lnTo>
                <a:lnTo>
                  <a:pt x="614387" y="446074"/>
                </a:lnTo>
                <a:lnTo>
                  <a:pt x="614387" y="458444"/>
                </a:lnTo>
                <a:lnTo>
                  <a:pt x="619442" y="463486"/>
                </a:lnTo>
                <a:lnTo>
                  <a:pt x="631812" y="463486"/>
                </a:lnTo>
                <a:lnTo>
                  <a:pt x="636854" y="458444"/>
                </a:lnTo>
                <a:lnTo>
                  <a:pt x="636854" y="452259"/>
                </a:lnTo>
                <a:lnTo>
                  <a:pt x="636854" y="446074"/>
                </a:lnTo>
                <a:close/>
              </a:path>
              <a:path w="718185" h="621029">
                <a:moveTo>
                  <a:pt x="648081" y="532790"/>
                </a:moveTo>
                <a:lnTo>
                  <a:pt x="643039" y="527748"/>
                </a:lnTo>
                <a:lnTo>
                  <a:pt x="636854" y="527748"/>
                </a:lnTo>
                <a:lnTo>
                  <a:pt x="630669" y="527748"/>
                </a:lnTo>
                <a:lnTo>
                  <a:pt x="625614" y="532790"/>
                </a:lnTo>
                <a:lnTo>
                  <a:pt x="625614" y="545160"/>
                </a:lnTo>
                <a:lnTo>
                  <a:pt x="630669" y="550202"/>
                </a:lnTo>
                <a:lnTo>
                  <a:pt x="643039" y="550202"/>
                </a:lnTo>
                <a:lnTo>
                  <a:pt x="648081" y="545160"/>
                </a:lnTo>
                <a:lnTo>
                  <a:pt x="648081" y="532790"/>
                </a:lnTo>
                <a:close/>
              </a:path>
              <a:path w="718185" h="621029">
                <a:moveTo>
                  <a:pt x="718070" y="550087"/>
                </a:moveTo>
                <a:lnTo>
                  <a:pt x="715505" y="534352"/>
                </a:lnTo>
                <a:lnTo>
                  <a:pt x="696023" y="463892"/>
                </a:lnTo>
                <a:lnTo>
                  <a:pt x="696023" y="552678"/>
                </a:lnTo>
                <a:lnTo>
                  <a:pt x="695464" y="561289"/>
                </a:lnTo>
                <a:lnTo>
                  <a:pt x="692404" y="571131"/>
                </a:lnTo>
                <a:lnTo>
                  <a:pt x="687019" y="580199"/>
                </a:lnTo>
                <a:lnTo>
                  <a:pt x="673519" y="592162"/>
                </a:lnTo>
                <a:lnTo>
                  <a:pt x="656856" y="598119"/>
                </a:lnTo>
                <a:lnTo>
                  <a:pt x="639114" y="597522"/>
                </a:lnTo>
                <a:lnTo>
                  <a:pt x="622338" y="589826"/>
                </a:lnTo>
                <a:lnTo>
                  <a:pt x="611987" y="583107"/>
                </a:lnTo>
                <a:lnTo>
                  <a:pt x="600900" y="577634"/>
                </a:lnTo>
                <a:lnTo>
                  <a:pt x="589254" y="573481"/>
                </a:lnTo>
                <a:lnTo>
                  <a:pt x="577202" y="570712"/>
                </a:lnTo>
                <a:lnTo>
                  <a:pt x="545858" y="565391"/>
                </a:lnTo>
                <a:lnTo>
                  <a:pt x="510374" y="552665"/>
                </a:lnTo>
                <a:lnTo>
                  <a:pt x="482333" y="529247"/>
                </a:lnTo>
                <a:lnTo>
                  <a:pt x="463918" y="497687"/>
                </a:lnTo>
                <a:lnTo>
                  <a:pt x="457288" y="460578"/>
                </a:lnTo>
                <a:lnTo>
                  <a:pt x="457288" y="355561"/>
                </a:lnTo>
                <a:lnTo>
                  <a:pt x="536968" y="435241"/>
                </a:lnTo>
                <a:lnTo>
                  <a:pt x="546138" y="441325"/>
                </a:lnTo>
                <a:lnTo>
                  <a:pt x="556602" y="443357"/>
                </a:lnTo>
                <a:lnTo>
                  <a:pt x="567080" y="441325"/>
                </a:lnTo>
                <a:lnTo>
                  <a:pt x="576249" y="435241"/>
                </a:lnTo>
                <a:lnTo>
                  <a:pt x="581520" y="429996"/>
                </a:lnTo>
                <a:lnTo>
                  <a:pt x="584415" y="423011"/>
                </a:lnTo>
                <a:lnTo>
                  <a:pt x="584415" y="422008"/>
                </a:lnTo>
                <a:lnTo>
                  <a:pt x="584415" y="409270"/>
                </a:lnTo>
                <a:lnTo>
                  <a:pt x="582244" y="403098"/>
                </a:lnTo>
                <a:lnTo>
                  <a:pt x="562483" y="378472"/>
                </a:lnTo>
                <a:lnTo>
                  <a:pt x="562483" y="414629"/>
                </a:lnTo>
                <a:lnTo>
                  <a:pt x="562483" y="417144"/>
                </a:lnTo>
                <a:lnTo>
                  <a:pt x="561873" y="418604"/>
                </a:lnTo>
                <a:lnTo>
                  <a:pt x="558469" y="422008"/>
                </a:lnTo>
                <a:lnTo>
                  <a:pt x="554736" y="422008"/>
                </a:lnTo>
                <a:lnTo>
                  <a:pt x="488302" y="355561"/>
                </a:lnTo>
                <a:lnTo>
                  <a:pt x="407784" y="275031"/>
                </a:lnTo>
                <a:lnTo>
                  <a:pt x="404787" y="272046"/>
                </a:lnTo>
                <a:lnTo>
                  <a:pt x="383387" y="257848"/>
                </a:lnTo>
                <a:lnTo>
                  <a:pt x="359029" y="253123"/>
                </a:lnTo>
                <a:lnTo>
                  <a:pt x="334670" y="257848"/>
                </a:lnTo>
                <a:lnTo>
                  <a:pt x="313283" y="272046"/>
                </a:lnTo>
                <a:lnTo>
                  <a:pt x="164934" y="420395"/>
                </a:lnTo>
                <a:lnTo>
                  <a:pt x="163017" y="422275"/>
                </a:lnTo>
                <a:lnTo>
                  <a:pt x="159867" y="422300"/>
                </a:lnTo>
                <a:lnTo>
                  <a:pt x="156210" y="418655"/>
                </a:lnTo>
                <a:lnTo>
                  <a:pt x="156044" y="415848"/>
                </a:lnTo>
                <a:lnTo>
                  <a:pt x="289331" y="247205"/>
                </a:lnTo>
                <a:lnTo>
                  <a:pt x="303479" y="229273"/>
                </a:lnTo>
                <a:lnTo>
                  <a:pt x="324700" y="192201"/>
                </a:lnTo>
                <a:lnTo>
                  <a:pt x="393357" y="192201"/>
                </a:lnTo>
                <a:lnTo>
                  <a:pt x="411543" y="225463"/>
                </a:lnTo>
                <a:lnTo>
                  <a:pt x="430364" y="248856"/>
                </a:lnTo>
                <a:lnTo>
                  <a:pt x="562254" y="413245"/>
                </a:lnTo>
                <a:lnTo>
                  <a:pt x="562483" y="414629"/>
                </a:lnTo>
                <a:lnTo>
                  <a:pt x="562483" y="378472"/>
                </a:lnTo>
                <a:lnTo>
                  <a:pt x="457288" y="247370"/>
                </a:lnTo>
                <a:lnTo>
                  <a:pt x="457288" y="220065"/>
                </a:lnTo>
                <a:lnTo>
                  <a:pt x="457276" y="204292"/>
                </a:lnTo>
                <a:lnTo>
                  <a:pt x="465759" y="197954"/>
                </a:lnTo>
                <a:lnTo>
                  <a:pt x="473735" y="200113"/>
                </a:lnTo>
                <a:lnTo>
                  <a:pt x="522109" y="219049"/>
                </a:lnTo>
                <a:lnTo>
                  <a:pt x="565048" y="247218"/>
                </a:lnTo>
                <a:lnTo>
                  <a:pt x="601268" y="283349"/>
                </a:lnTo>
                <a:lnTo>
                  <a:pt x="629539" y="326224"/>
                </a:lnTo>
                <a:lnTo>
                  <a:pt x="648576" y="374573"/>
                </a:lnTo>
                <a:lnTo>
                  <a:pt x="694385" y="540207"/>
                </a:lnTo>
                <a:lnTo>
                  <a:pt x="696023" y="552678"/>
                </a:lnTo>
                <a:lnTo>
                  <a:pt x="696023" y="463892"/>
                </a:lnTo>
                <a:lnTo>
                  <a:pt x="669709" y="368719"/>
                </a:lnTo>
                <a:lnTo>
                  <a:pt x="653186" y="324523"/>
                </a:lnTo>
                <a:lnTo>
                  <a:pt x="629526" y="284302"/>
                </a:lnTo>
                <a:lnTo>
                  <a:pt x="599541" y="248843"/>
                </a:lnTo>
                <a:lnTo>
                  <a:pt x="564019" y="218948"/>
                </a:lnTo>
                <a:lnTo>
                  <a:pt x="528116" y="197954"/>
                </a:lnTo>
                <a:lnTo>
                  <a:pt x="523735" y="195389"/>
                </a:lnTo>
                <a:lnTo>
                  <a:pt x="479501" y="178968"/>
                </a:lnTo>
                <a:lnTo>
                  <a:pt x="476491" y="178130"/>
                </a:lnTo>
                <a:lnTo>
                  <a:pt x="473367" y="177723"/>
                </a:lnTo>
                <a:lnTo>
                  <a:pt x="470242" y="177723"/>
                </a:lnTo>
                <a:lnTo>
                  <a:pt x="456692" y="180467"/>
                </a:lnTo>
                <a:lnTo>
                  <a:pt x="445592" y="187972"/>
                </a:lnTo>
                <a:lnTo>
                  <a:pt x="438124" y="199072"/>
                </a:lnTo>
                <a:lnTo>
                  <a:pt x="435368" y="212648"/>
                </a:lnTo>
                <a:lnTo>
                  <a:pt x="435368" y="220065"/>
                </a:lnTo>
                <a:lnTo>
                  <a:pt x="431723" y="215519"/>
                </a:lnTo>
                <a:lnTo>
                  <a:pt x="428205" y="211188"/>
                </a:lnTo>
                <a:lnTo>
                  <a:pt x="424459" y="206946"/>
                </a:lnTo>
                <a:lnTo>
                  <a:pt x="418960" y="200634"/>
                </a:lnTo>
                <a:lnTo>
                  <a:pt x="415556" y="192786"/>
                </a:lnTo>
                <a:lnTo>
                  <a:pt x="415480" y="192201"/>
                </a:lnTo>
                <a:lnTo>
                  <a:pt x="414413" y="184543"/>
                </a:lnTo>
                <a:lnTo>
                  <a:pt x="414274" y="170268"/>
                </a:lnTo>
                <a:lnTo>
                  <a:pt x="414070" y="149631"/>
                </a:lnTo>
                <a:lnTo>
                  <a:pt x="413854" y="127698"/>
                </a:lnTo>
                <a:lnTo>
                  <a:pt x="413842" y="107048"/>
                </a:lnTo>
                <a:lnTo>
                  <a:pt x="413842" y="0"/>
                </a:lnTo>
                <a:lnTo>
                  <a:pt x="391934" y="0"/>
                </a:lnTo>
                <a:lnTo>
                  <a:pt x="391934" y="149631"/>
                </a:lnTo>
                <a:lnTo>
                  <a:pt x="391934" y="170268"/>
                </a:lnTo>
                <a:lnTo>
                  <a:pt x="326123" y="170268"/>
                </a:lnTo>
                <a:lnTo>
                  <a:pt x="326123" y="149631"/>
                </a:lnTo>
                <a:lnTo>
                  <a:pt x="391934" y="149631"/>
                </a:lnTo>
                <a:lnTo>
                  <a:pt x="391934" y="0"/>
                </a:lnTo>
                <a:lnTo>
                  <a:pt x="391922" y="107048"/>
                </a:lnTo>
                <a:lnTo>
                  <a:pt x="391922" y="127685"/>
                </a:lnTo>
                <a:lnTo>
                  <a:pt x="326136" y="127685"/>
                </a:lnTo>
                <a:lnTo>
                  <a:pt x="326136" y="107048"/>
                </a:lnTo>
                <a:lnTo>
                  <a:pt x="391922" y="107048"/>
                </a:lnTo>
                <a:lnTo>
                  <a:pt x="391922" y="0"/>
                </a:lnTo>
                <a:lnTo>
                  <a:pt x="391909" y="21932"/>
                </a:lnTo>
                <a:lnTo>
                  <a:pt x="391909" y="42570"/>
                </a:lnTo>
                <a:lnTo>
                  <a:pt x="391909" y="64490"/>
                </a:lnTo>
                <a:lnTo>
                  <a:pt x="391909" y="85115"/>
                </a:lnTo>
                <a:lnTo>
                  <a:pt x="326123" y="85115"/>
                </a:lnTo>
                <a:lnTo>
                  <a:pt x="326123" y="64490"/>
                </a:lnTo>
                <a:lnTo>
                  <a:pt x="391909" y="64490"/>
                </a:lnTo>
                <a:lnTo>
                  <a:pt x="391909" y="42570"/>
                </a:lnTo>
                <a:lnTo>
                  <a:pt x="326123" y="42570"/>
                </a:lnTo>
                <a:lnTo>
                  <a:pt x="326123" y="21932"/>
                </a:lnTo>
                <a:lnTo>
                  <a:pt x="391909" y="21932"/>
                </a:lnTo>
                <a:lnTo>
                  <a:pt x="391909" y="0"/>
                </a:lnTo>
                <a:lnTo>
                  <a:pt x="304203" y="0"/>
                </a:lnTo>
                <a:lnTo>
                  <a:pt x="304088" y="181190"/>
                </a:lnTo>
                <a:lnTo>
                  <a:pt x="303149" y="187972"/>
                </a:lnTo>
                <a:lnTo>
                  <a:pt x="301078" y="194602"/>
                </a:lnTo>
                <a:lnTo>
                  <a:pt x="297878" y="200977"/>
                </a:lnTo>
                <a:lnTo>
                  <a:pt x="293522" y="207060"/>
                </a:lnTo>
                <a:lnTo>
                  <a:pt x="286334" y="215620"/>
                </a:lnTo>
                <a:lnTo>
                  <a:pt x="282702" y="220205"/>
                </a:lnTo>
                <a:lnTo>
                  <a:pt x="282702" y="212648"/>
                </a:lnTo>
                <a:lnTo>
                  <a:pt x="280073" y="199644"/>
                </a:lnTo>
                <a:lnTo>
                  <a:pt x="279958" y="199072"/>
                </a:lnTo>
                <a:lnTo>
                  <a:pt x="272478" y="187960"/>
                </a:lnTo>
                <a:lnTo>
                  <a:pt x="261391" y="180467"/>
                </a:lnTo>
                <a:lnTo>
                  <a:pt x="260769" y="180352"/>
                </a:lnTo>
                <a:lnTo>
                  <a:pt x="260769" y="205486"/>
                </a:lnTo>
                <a:lnTo>
                  <a:pt x="260769" y="247954"/>
                </a:lnTo>
                <a:lnTo>
                  <a:pt x="139395" y="401548"/>
                </a:lnTo>
                <a:lnTo>
                  <a:pt x="138582" y="402856"/>
                </a:lnTo>
                <a:lnTo>
                  <a:pt x="137807" y="404304"/>
                </a:lnTo>
                <a:lnTo>
                  <a:pt x="137375" y="405053"/>
                </a:lnTo>
                <a:lnTo>
                  <a:pt x="137210" y="405612"/>
                </a:lnTo>
                <a:lnTo>
                  <a:pt x="134581" y="411607"/>
                </a:lnTo>
                <a:lnTo>
                  <a:pt x="154279" y="443788"/>
                </a:lnTo>
                <a:lnTo>
                  <a:pt x="168605" y="443788"/>
                </a:lnTo>
                <a:lnTo>
                  <a:pt x="175336" y="440994"/>
                </a:lnTo>
                <a:lnTo>
                  <a:pt x="194030" y="422300"/>
                </a:lnTo>
                <a:lnTo>
                  <a:pt x="260769" y="355561"/>
                </a:lnTo>
                <a:lnTo>
                  <a:pt x="260769" y="460578"/>
                </a:lnTo>
                <a:lnTo>
                  <a:pt x="254152" y="497700"/>
                </a:lnTo>
                <a:lnTo>
                  <a:pt x="235737" y="529247"/>
                </a:lnTo>
                <a:lnTo>
                  <a:pt x="207708" y="552678"/>
                </a:lnTo>
                <a:lnTo>
                  <a:pt x="172212" y="565391"/>
                </a:lnTo>
                <a:lnTo>
                  <a:pt x="140754" y="570725"/>
                </a:lnTo>
                <a:lnTo>
                  <a:pt x="128739" y="573493"/>
                </a:lnTo>
                <a:lnTo>
                  <a:pt x="117119" y="577646"/>
                </a:lnTo>
                <a:lnTo>
                  <a:pt x="106057" y="583120"/>
                </a:lnTo>
                <a:lnTo>
                  <a:pt x="95694" y="589838"/>
                </a:lnTo>
                <a:lnTo>
                  <a:pt x="78994" y="597522"/>
                </a:lnTo>
                <a:lnTo>
                  <a:pt x="31051" y="580199"/>
                </a:lnTo>
                <a:lnTo>
                  <a:pt x="21932" y="550887"/>
                </a:lnTo>
                <a:lnTo>
                  <a:pt x="23685" y="540207"/>
                </a:lnTo>
                <a:lnTo>
                  <a:pt x="69494" y="374573"/>
                </a:lnTo>
                <a:lnTo>
                  <a:pt x="88544" y="326224"/>
                </a:lnTo>
                <a:lnTo>
                  <a:pt x="116801" y="283349"/>
                </a:lnTo>
                <a:lnTo>
                  <a:pt x="153022" y="247205"/>
                </a:lnTo>
                <a:lnTo>
                  <a:pt x="195935" y="219049"/>
                </a:lnTo>
                <a:lnTo>
                  <a:pt x="244297" y="200113"/>
                </a:lnTo>
                <a:lnTo>
                  <a:pt x="246634" y="199644"/>
                </a:lnTo>
                <a:lnTo>
                  <a:pt x="254965" y="199644"/>
                </a:lnTo>
                <a:lnTo>
                  <a:pt x="260769" y="205486"/>
                </a:lnTo>
                <a:lnTo>
                  <a:pt x="260769" y="180352"/>
                </a:lnTo>
                <a:lnTo>
                  <a:pt x="247827" y="177723"/>
                </a:lnTo>
                <a:lnTo>
                  <a:pt x="244703" y="177723"/>
                </a:lnTo>
                <a:lnTo>
                  <a:pt x="194297" y="195402"/>
                </a:lnTo>
                <a:lnTo>
                  <a:pt x="154038" y="218948"/>
                </a:lnTo>
                <a:lnTo>
                  <a:pt x="118516" y="248856"/>
                </a:lnTo>
                <a:lnTo>
                  <a:pt x="88544" y="284302"/>
                </a:lnTo>
                <a:lnTo>
                  <a:pt x="64897" y="324523"/>
                </a:lnTo>
                <a:lnTo>
                  <a:pt x="48361" y="368719"/>
                </a:lnTo>
                <a:lnTo>
                  <a:pt x="2552" y="534352"/>
                </a:lnTo>
                <a:lnTo>
                  <a:pt x="0" y="550087"/>
                </a:lnTo>
                <a:lnTo>
                  <a:pt x="1041" y="565429"/>
                </a:lnTo>
                <a:lnTo>
                  <a:pt x="24714" y="605040"/>
                </a:lnTo>
                <a:lnTo>
                  <a:pt x="68491" y="620979"/>
                </a:lnTo>
                <a:lnTo>
                  <a:pt x="79121" y="620115"/>
                </a:lnTo>
                <a:lnTo>
                  <a:pt x="89471" y="617537"/>
                </a:lnTo>
                <a:lnTo>
                  <a:pt x="99377" y="613321"/>
                </a:lnTo>
                <a:lnTo>
                  <a:pt x="108724" y="607479"/>
                </a:lnTo>
                <a:lnTo>
                  <a:pt x="116928" y="602157"/>
                </a:lnTo>
                <a:lnTo>
                  <a:pt x="125056" y="598131"/>
                </a:lnTo>
                <a:lnTo>
                  <a:pt x="125704" y="597814"/>
                </a:lnTo>
                <a:lnTo>
                  <a:pt x="134924" y="594512"/>
                </a:lnTo>
                <a:lnTo>
                  <a:pt x="144462" y="592315"/>
                </a:lnTo>
                <a:lnTo>
                  <a:pt x="175869" y="587006"/>
                </a:lnTo>
                <a:lnTo>
                  <a:pt x="218694" y="571652"/>
                </a:lnTo>
                <a:lnTo>
                  <a:pt x="252514" y="543407"/>
                </a:lnTo>
                <a:lnTo>
                  <a:pt x="274726" y="505345"/>
                </a:lnTo>
                <a:lnTo>
                  <a:pt x="282702" y="460578"/>
                </a:lnTo>
                <a:lnTo>
                  <a:pt x="282702" y="355561"/>
                </a:lnTo>
                <a:lnTo>
                  <a:pt x="282702" y="333629"/>
                </a:lnTo>
                <a:lnTo>
                  <a:pt x="328777" y="287553"/>
                </a:lnTo>
                <a:lnTo>
                  <a:pt x="342925" y="278155"/>
                </a:lnTo>
                <a:lnTo>
                  <a:pt x="359029" y="275031"/>
                </a:lnTo>
                <a:lnTo>
                  <a:pt x="375145" y="278168"/>
                </a:lnTo>
                <a:lnTo>
                  <a:pt x="389293" y="287553"/>
                </a:lnTo>
                <a:lnTo>
                  <a:pt x="435368" y="333629"/>
                </a:lnTo>
                <a:lnTo>
                  <a:pt x="435368" y="460578"/>
                </a:lnTo>
                <a:lnTo>
                  <a:pt x="443369" y="505345"/>
                </a:lnTo>
                <a:lnTo>
                  <a:pt x="465582" y="543407"/>
                </a:lnTo>
                <a:lnTo>
                  <a:pt x="499414" y="571665"/>
                </a:lnTo>
                <a:lnTo>
                  <a:pt x="542201" y="587006"/>
                </a:lnTo>
                <a:lnTo>
                  <a:pt x="573608" y="592328"/>
                </a:lnTo>
                <a:lnTo>
                  <a:pt x="583158" y="594525"/>
                </a:lnTo>
                <a:lnTo>
                  <a:pt x="592378" y="597827"/>
                </a:lnTo>
                <a:lnTo>
                  <a:pt x="601154" y="602170"/>
                </a:lnTo>
                <a:lnTo>
                  <a:pt x="609358" y="607491"/>
                </a:lnTo>
                <a:lnTo>
                  <a:pt x="618705" y="613321"/>
                </a:lnTo>
                <a:lnTo>
                  <a:pt x="628611" y="617550"/>
                </a:lnTo>
                <a:lnTo>
                  <a:pt x="638949" y="620115"/>
                </a:lnTo>
                <a:lnTo>
                  <a:pt x="649554" y="620979"/>
                </a:lnTo>
                <a:lnTo>
                  <a:pt x="665276" y="619099"/>
                </a:lnTo>
                <a:lnTo>
                  <a:pt x="680085" y="613689"/>
                </a:lnTo>
                <a:lnTo>
                  <a:pt x="693369" y="605040"/>
                </a:lnTo>
                <a:lnTo>
                  <a:pt x="700011" y="598119"/>
                </a:lnTo>
                <a:lnTo>
                  <a:pt x="704481" y="593471"/>
                </a:lnTo>
                <a:lnTo>
                  <a:pt x="712495" y="580009"/>
                </a:lnTo>
                <a:lnTo>
                  <a:pt x="717054" y="565391"/>
                </a:lnTo>
                <a:lnTo>
                  <a:pt x="718070" y="550087"/>
                </a:lnTo>
                <a:close/>
              </a:path>
            </a:pathLst>
          </a:custGeom>
          <a:solidFill>
            <a:srgbClr val="254D9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2" name="object 42"/>
          <p:cNvGrpSpPr/>
          <p:nvPr/>
        </p:nvGrpSpPr>
        <p:grpSpPr>
          <a:xfrm>
            <a:off x="5745345" y="6144704"/>
            <a:ext cx="503555" cy="577215"/>
            <a:chOff x="5745345" y="6144704"/>
            <a:chExt cx="503555" cy="577215"/>
          </a:xfrm>
        </p:grpSpPr>
        <p:sp>
          <p:nvSpPr>
            <p:cNvPr id="43" name="object 43"/>
            <p:cNvSpPr/>
            <p:nvPr/>
          </p:nvSpPr>
          <p:spPr>
            <a:xfrm>
              <a:off x="5745345" y="6144704"/>
              <a:ext cx="503555" cy="577215"/>
            </a:xfrm>
            <a:custGeom>
              <a:avLst/>
              <a:gdLst/>
              <a:ahLst/>
              <a:cxnLst/>
              <a:rect l="l" t="t" r="r" b="b"/>
              <a:pathLst>
                <a:path w="503554" h="577215">
                  <a:moveTo>
                    <a:pt x="366242" y="0"/>
                  </a:moveTo>
                  <a:lnTo>
                    <a:pt x="136905" y="0"/>
                  </a:lnTo>
                  <a:lnTo>
                    <a:pt x="133629" y="1778"/>
                  </a:lnTo>
                  <a:lnTo>
                    <a:pt x="129730" y="7645"/>
                  </a:lnTo>
                  <a:lnTo>
                    <a:pt x="129387" y="11341"/>
                  </a:lnTo>
                  <a:lnTo>
                    <a:pt x="187985" y="148031"/>
                  </a:lnTo>
                  <a:lnTo>
                    <a:pt x="177152" y="149186"/>
                  </a:lnTo>
                  <a:lnTo>
                    <a:pt x="134078" y="159263"/>
                  </a:lnTo>
                  <a:lnTo>
                    <a:pt x="95979" y="178948"/>
                  </a:lnTo>
                  <a:lnTo>
                    <a:pt x="64128" y="206821"/>
                  </a:lnTo>
                  <a:lnTo>
                    <a:pt x="39800" y="241464"/>
                  </a:lnTo>
                  <a:lnTo>
                    <a:pt x="24268" y="281458"/>
                  </a:lnTo>
                  <a:lnTo>
                    <a:pt x="18808" y="325386"/>
                  </a:lnTo>
                  <a:lnTo>
                    <a:pt x="18740" y="399503"/>
                  </a:lnTo>
                  <a:lnTo>
                    <a:pt x="355" y="565048"/>
                  </a:lnTo>
                  <a:lnTo>
                    <a:pt x="0" y="568032"/>
                  </a:lnTo>
                  <a:lnTo>
                    <a:pt x="952" y="571017"/>
                  </a:lnTo>
                  <a:lnTo>
                    <a:pt x="2920" y="573163"/>
                  </a:lnTo>
                  <a:lnTo>
                    <a:pt x="4889" y="575411"/>
                  </a:lnTo>
                  <a:lnTo>
                    <a:pt x="7746" y="576694"/>
                  </a:lnTo>
                  <a:lnTo>
                    <a:pt x="495363" y="576694"/>
                  </a:lnTo>
                  <a:lnTo>
                    <a:pt x="498232" y="575411"/>
                  </a:lnTo>
                  <a:lnTo>
                    <a:pt x="502208" y="570966"/>
                  </a:lnTo>
                  <a:lnTo>
                    <a:pt x="503161" y="567969"/>
                  </a:lnTo>
                  <a:lnTo>
                    <a:pt x="502780" y="565048"/>
                  </a:lnTo>
                  <a:lnTo>
                    <a:pt x="501751" y="555752"/>
                  </a:lnTo>
                  <a:lnTo>
                    <a:pt x="22453" y="555752"/>
                  </a:lnTo>
                  <a:lnTo>
                    <a:pt x="39750" y="399503"/>
                  </a:lnTo>
                  <a:lnTo>
                    <a:pt x="39750" y="325386"/>
                  </a:lnTo>
                  <a:lnTo>
                    <a:pt x="47729" y="276058"/>
                  </a:lnTo>
                  <a:lnTo>
                    <a:pt x="69937" y="233177"/>
                  </a:lnTo>
                  <a:lnTo>
                    <a:pt x="103782" y="199336"/>
                  </a:lnTo>
                  <a:lnTo>
                    <a:pt x="146671" y="177129"/>
                  </a:lnTo>
                  <a:lnTo>
                    <a:pt x="196011" y="169151"/>
                  </a:lnTo>
                  <a:lnTo>
                    <a:pt x="243522" y="169151"/>
                  </a:lnTo>
                  <a:lnTo>
                    <a:pt x="243522" y="148221"/>
                  </a:lnTo>
                  <a:lnTo>
                    <a:pt x="206489" y="148221"/>
                  </a:lnTo>
                  <a:lnTo>
                    <a:pt x="206489" y="138747"/>
                  </a:lnTo>
                  <a:lnTo>
                    <a:pt x="206197" y="137337"/>
                  </a:lnTo>
                  <a:lnTo>
                    <a:pt x="156336" y="20942"/>
                  </a:lnTo>
                  <a:lnTo>
                    <a:pt x="369639" y="20942"/>
                  </a:lnTo>
                  <a:lnTo>
                    <a:pt x="373760" y="11328"/>
                  </a:lnTo>
                  <a:lnTo>
                    <a:pt x="373418" y="7632"/>
                  </a:lnTo>
                  <a:lnTo>
                    <a:pt x="369519" y="1765"/>
                  </a:lnTo>
                  <a:lnTo>
                    <a:pt x="366242" y="0"/>
                  </a:lnTo>
                  <a:close/>
                </a:path>
                <a:path w="503554" h="577215">
                  <a:moveTo>
                    <a:pt x="369639" y="20942"/>
                  </a:moveTo>
                  <a:lnTo>
                    <a:pt x="346824" y="20942"/>
                  </a:lnTo>
                  <a:lnTo>
                    <a:pt x="297510" y="136029"/>
                  </a:lnTo>
                  <a:lnTo>
                    <a:pt x="296964" y="137337"/>
                  </a:lnTo>
                  <a:lnTo>
                    <a:pt x="296671" y="138747"/>
                  </a:lnTo>
                  <a:lnTo>
                    <a:pt x="296671" y="164452"/>
                  </a:lnTo>
                  <a:lnTo>
                    <a:pt x="301370" y="169151"/>
                  </a:lnTo>
                  <a:lnTo>
                    <a:pt x="307149" y="169151"/>
                  </a:lnTo>
                  <a:lnTo>
                    <a:pt x="356477" y="177129"/>
                  </a:lnTo>
                  <a:lnTo>
                    <a:pt x="399358" y="199336"/>
                  </a:lnTo>
                  <a:lnTo>
                    <a:pt x="433199" y="233177"/>
                  </a:lnTo>
                  <a:lnTo>
                    <a:pt x="455406" y="276058"/>
                  </a:lnTo>
                  <a:lnTo>
                    <a:pt x="463384" y="325386"/>
                  </a:lnTo>
                  <a:lnTo>
                    <a:pt x="463461" y="400659"/>
                  </a:lnTo>
                  <a:lnTo>
                    <a:pt x="480682" y="555752"/>
                  </a:lnTo>
                  <a:lnTo>
                    <a:pt x="501751" y="555752"/>
                  </a:lnTo>
                  <a:lnTo>
                    <a:pt x="484453" y="399503"/>
                  </a:lnTo>
                  <a:lnTo>
                    <a:pt x="484339" y="325386"/>
                  </a:lnTo>
                  <a:lnTo>
                    <a:pt x="478880" y="281458"/>
                  </a:lnTo>
                  <a:lnTo>
                    <a:pt x="463351" y="241464"/>
                  </a:lnTo>
                  <a:lnTo>
                    <a:pt x="439027" y="206821"/>
                  </a:lnTo>
                  <a:lnTo>
                    <a:pt x="407182" y="178948"/>
                  </a:lnTo>
                  <a:lnTo>
                    <a:pt x="369088" y="159263"/>
                  </a:lnTo>
                  <a:lnTo>
                    <a:pt x="326021" y="149186"/>
                  </a:lnTo>
                  <a:lnTo>
                    <a:pt x="315163" y="148031"/>
                  </a:lnTo>
                  <a:lnTo>
                    <a:pt x="369639" y="20942"/>
                  </a:lnTo>
                  <a:close/>
                </a:path>
              </a:pathLst>
            </a:custGeom>
            <a:solidFill>
              <a:srgbClr val="254D9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4" name="object 4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912341" y="6404053"/>
              <a:ext cx="168833" cy="206184"/>
            </a:xfrm>
            <a:prstGeom prst="rect">
              <a:avLst/>
            </a:prstGeom>
          </p:spPr>
        </p:pic>
      </p:grpSp>
      <p:sp>
        <p:nvSpPr>
          <p:cNvPr id="45" name="object 45"/>
          <p:cNvSpPr/>
          <p:nvPr/>
        </p:nvSpPr>
        <p:spPr>
          <a:xfrm>
            <a:off x="3946001" y="5779442"/>
            <a:ext cx="551815" cy="174625"/>
          </a:xfrm>
          <a:custGeom>
            <a:avLst/>
            <a:gdLst/>
            <a:ahLst/>
            <a:cxnLst/>
            <a:rect l="l" t="t" r="r" b="b"/>
            <a:pathLst>
              <a:path w="551814" h="174625">
                <a:moveTo>
                  <a:pt x="551332" y="0"/>
                </a:moveTo>
                <a:lnTo>
                  <a:pt x="0" y="0"/>
                </a:lnTo>
                <a:lnTo>
                  <a:pt x="275666" y="174091"/>
                </a:lnTo>
                <a:lnTo>
                  <a:pt x="551332" y="0"/>
                </a:lnTo>
                <a:close/>
              </a:path>
            </a:pathLst>
          </a:custGeom>
          <a:solidFill>
            <a:srgbClr val="009E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712119" y="5779442"/>
            <a:ext cx="551815" cy="174625"/>
          </a:xfrm>
          <a:custGeom>
            <a:avLst/>
            <a:gdLst/>
            <a:ahLst/>
            <a:cxnLst/>
            <a:rect l="l" t="t" r="r" b="b"/>
            <a:pathLst>
              <a:path w="551814" h="174625">
                <a:moveTo>
                  <a:pt x="551332" y="0"/>
                </a:moveTo>
                <a:lnTo>
                  <a:pt x="0" y="0"/>
                </a:lnTo>
                <a:lnTo>
                  <a:pt x="275666" y="174091"/>
                </a:lnTo>
                <a:lnTo>
                  <a:pt x="551332" y="0"/>
                </a:lnTo>
                <a:close/>
              </a:path>
            </a:pathLst>
          </a:custGeom>
          <a:solidFill>
            <a:srgbClr val="009E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4829059" y="5779442"/>
            <a:ext cx="551815" cy="174625"/>
          </a:xfrm>
          <a:custGeom>
            <a:avLst/>
            <a:gdLst/>
            <a:ahLst/>
            <a:cxnLst/>
            <a:rect l="l" t="t" r="r" b="b"/>
            <a:pathLst>
              <a:path w="551814" h="174625">
                <a:moveTo>
                  <a:pt x="551332" y="0"/>
                </a:moveTo>
                <a:lnTo>
                  <a:pt x="0" y="0"/>
                </a:lnTo>
                <a:lnTo>
                  <a:pt x="275666" y="174091"/>
                </a:lnTo>
                <a:lnTo>
                  <a:pt x="551332" y="0"/>
                </a:lnTo>
                <a:close/>
              </a:path>
            </a:pathLst>
          </a:custGeom>
          <a:solidFill>
            <a:srgbClr val="009E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13">
            <a:extLst>
              <a:ext uri="{FF2B5EF4-FFF2-40B4-BE49-F238E27FC236}">
                <a16:creationId xmlns:a16="http://schemas.microsoft.com/office/drawing/2014/main" id="{908AEB11-A9DB-AA66-4DEA-1C1DB412A9FB}"/>
              </a:ext>
            </a:extLst>
          </p:cNvPr>
          <p:cNvSpPr txBox="1"/>
          <p:nvPr/>
        </p:nvSpPr>
        <p:spPr>
          <a:xfrm>
            <a:off x="10101413" y="345260"/>
            <a:ext cx="274487" cy="197490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s-ES" sz="12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  <a:endParaRPr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0" name="Rectángulo 49">
            <a:extLst>
              <a:ext uri="{FF2B5EF4-FFF2-40B4-BE49-F238E27FC236}">
                <a16:creationId xmlns:a16="http://schemas.microsoft.com/office/drawing/2014/main" id="{54B15EF5-AC2C-76C6-7636-A2BCCE78D304}"/>
              </a:ext>
            </a:extLst>
          </p:cNvPr>
          <p:cNvSpPr/>
          <p:nvPr/>
        </p:nvSpPr>
        <p:spPr>
          <a:xfrm>
            <a:off x="10119173" y="572109"/>
            <a:ext cx="274487" cy="27432"/>
          </a:xfrm>
          <a:prstGeom prst="rect">
            <a:avLst/>
          </a:prstGeom>
          <a:solidFill>
            <a:srgbClr val="009E8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bject 14">
            <a:extLst>
              <a:ext uri="{FF2B5EF4-FFF2-40B4-BE49-F238E27FC236}">
                <a16:creationId xmlns:a16="http://schemas.microsoft.com/office/drawing/2014/main" id="{FA75C80B-A721-D0A0-24CA-E71F83792A5F}"/>
              </a:ext>
            </a:extLst>
          </p:cNvPr>
          <p:cNvSpPr txBox="1"/>
          <p:nvPr/>
        </p:nvSpPr>
        <p:spPr>
          <a:xfrm>
            <a:off x="508849" y="-252095"/>
            <a:ext cx="814705" cy="2052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300" b="1" spc="-5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endParaRPr sz="133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07963" y="4079036"/>
            <a:ext cx="9954895" cy="3481070"/>
            <a:chOff x="407963" y="4079036"/>
            <a:chExt cx="9954895" cy="3481070"/>
          </a:xfrm>
        </p:grpSpPr>
        <p:sp>
          <p:nvSpPr>
            <p:cNvPr id="3" name="object 3"/>
            <p:cNvSpPr/>
            <p:nvPr/>
          </p:nvSpPr>
          <p:spPr>
            <a:xfrm>
              <a:off x="407963" y="4079036"/>
              <a:ext cx="3336925" cy="3481070"/>
            </a:xfrm>
            <a:custGeom>
              <a:avLst/>
              <a:gdLst/>
              <a:ahLst/>
              <a:cxnLst/>
              <a:rect l="l" t="t" r="r" b="b"/>
              <a:pathLst>
                <a:path w="3336925" h="3481070">
                  <a:moveTo>
                    <a:pt x="1668040" y="0"/>
                  </a:moveTo>
                  <a:lnTo>
                    <a:pt x="1616048" y="552"/>
                  </a:lnTo>
                  <a:lnTo>
                    <a:pt x="1563982" y="2213"/>
                  </a:lnTo>
                  <a:lnTo>
                    <a:pt x="1512198" y="4968"/>
                  </a:lnTo>
                  <a:lnTo>
                    <a:pt x="1460708" y="8805"/>
                  </a:lnTo>
                  <a:lnTo>
                    <a:pt x="1409524" y="13714"/>
                  </a:lnTo>
                  <a:lnTo>
                    <a:pt x="1358656" y="19683"/>
                  </a:lnTo>
                  <a:lnTo>
                    <a:pt x="1308116" y="26700"/>
                  </a:lnTo>
                  <a:lnTo>
                    <a:pt x="1257914" y="34756"/>
                  </a:lnTo>
                  <a:lnTo>
                    <a:pt x="1208063" y="43837"/>
                  </a:lnTo>
                  <a:lnTo>
                    <a:pt x="1158573" y="53934"/>
                  </a:lnTo>
                  <a:lnTo>
                    <a:pt x="1109456" y="65034"/>
                  </a:lnTo>
                  <a:lnTo>
                    <a:pt x="1060722" y="77128"/>
                  </a:lnTo>
                  <a:lnTo>
                    <a:pt x="1012384" y="90202"/>
                  </a:lnTo>
                  <a:lnTo>
                    <a:pt x="964452" y="104248"/>
                  </a:lnTo>
                  <a:lnTo>
                    <a:pt x="916938" y="119252"/>
                  </a:lnTo>
                  <a:lnTo>
                    <a:pt x="869852" y="135204"/>
                  </a:lnTo>
                  <a:lnTo>
                    <a:pt x="823206" y="152092"/>
                  </a:lnTo>
                  <a:lnTo>
                    <a:pt x="777012" y="169906"/>
                  </a:lnTo>
                  <a:lnTo>
                    <a:pt x="731280" y="188634"/>
                  </a:lnTo>
                  <a:lnTo>
                    <a:pt x="686022" y="208265"/>
                  </a:lnTo>
                  <a:lnTo>
                    <a:pt x="641249" y="228787"/>
                  </a:lnTo>
                  <a:lnTo>
                    <a:pt x="596972" y="250190"/>
                  </a:lnTo>
                  <a:lnTo>
                    <a:pt x="553202" y="272463"/>
                  </a:lnTo>
                  <a:lnTo>
                    <a:pt x="509951" y="295593"/>
                  </a:lnTo>
                  <a:lnTo>
                    <a:pt x="467230" y="319570"/>
                  </a:lnTo>
                  <a:lnTo>
                    <a:pt x="425050" y="344383"/>
                  </a:lnTo>
                  <a:lnTo>
                    <a:pt x="383423" y="370020"/>
                  </a:lnTo>
                  <a:lnTo>
                    <a:pt x="342359" y="396470"/>
                  </a:lnTo>
                  <a:lnTo>
                    <a:pt x="301870" y="423722"/>
                  </a:lnTo>
                  <a:lnTo>
                    <a:pt x="261967" y="451765"/>
                  </a:lnTo>
                  <a:lnTo>
                    <a:pt x="222661" y="480587"/>
                  </a:lnTo>
                  <a:lnTo>
                    <a:pt x="183964" y="510178"/>
                  </a:lnTo>
                  <a:lnTo>
                    <a:pt x="145887" y="540525"/>
                  </a:lnTo>
                  <a:lnTo>
                    <a:pt x="108440" y="571618"/>
                  </a:lnTo>
                  <a:lnTo>
                    <a:pt x="71636" y="603446"/>
                  </a:lnTo>
                  <a:lnTo>
                    <a:pt x="35485" y="635997"/>
                  </a:lnTo>
                  <a:lnTo>
                    <a:pt x="1" y="669259"/>
                  </a:lnTo>
                  <a:lnTo>
                    <a:pt x="0" y="3480968"/>
                  </a:lnTo>
                  <a:lnTo>
                    <a:pt x="3336771" y="3480968"/>
                  </a:lnTo>
                  <a:lnTo>
                    <a:pt x="3336771" y="669259"/>
                  </a:lnTo>
                  <a:lnTo>
                    <a:pt x="3315113" y="648774"/>
                  </a:lnTo>
                  <a:lnTo>
                    <a:pt x="3270991" y="608612"/>
                  </a:lnTo>
                  <a:lnTo>
                    <a:pt x="3211980" y="557843"/>
                  </a:lnTo>
                  <a:lnTo>
                    <a:pt x="3174744" y="527473"/>
                  </a:lnTo>
                  <a:lnTo>
                    <a:pt x="3136899" y="497834"/>
                  </a:lnTo>
                  <a:lnTo>
                    <a:pt x="3098454" y="468936"/>
                  </a:lnTo>
                  <a:lnTo>
                    <a:pt x="3059421" y="440791"/>
                  </a:lnTo>
                  <a:lnTo>
                    <a:pt x="3019810" y="413410"/>
                  </a:lnTo>
                  <a:lnTo>
                    <a:pt x="2979633" y="386802"/>
                  </a:lnTo>
                  <a:lnTo>
                    <a:pt x="2938900" y="360980"/>
                  </a:lnTo>
                  <a:lnTo>
                    <a:pt x="2897623" y="335954"/>
                  </a:lnTo>
                  <a:lnTo>
                    <a:pt x="2855810" y="311734"/>
                  </a:lnTo>
                  <a:lnTo>
                    <a:pt x="2813474" y="288331"/>
                  </a:lnTo>
                  <a:lnTo>
                    <a:pt x="2770626" y="265757"/>
                  </a:lnTo>
                  <a:lnTo>
                    <a:pt x="2727275" y="244021"/>
                  </a:lnTo>
                  <a:lnTo>
                    <a:pt x="2683434" y="223136"/>
                  </a:lnTo>
                  <a:lnTo>
                    <a:pt x="2639112" y="203111"/>
                  </a:lnTo>
                  <a:lnTo>
                    <a:pt x="2594320" y="183958"/>
                  </a:lnTo>
                  <a:lnTo>
                    <a:pt x="2549070" y="165687"/>
                  </a:lnTo>
                  <a:lnTo>
                    <a:pt x="2503371" y="148309"/>
                  </a:lnTo>
                  <a:lnTo>
                    <a:pt x="2457235" y="131834"/>
                  </a:lnTo>
                  <a:lnTo>
                    <a:pt x="2410673" y="116275"/>
                  </a:lnTo>
                  <a:lnTo>
                    <a:pt x="2363695" y="101641"/>
                  </a:lnTo>
                  <a:lnTo>
                    <a:pt x="2316311" y="87943"/>
                  </a:lnTo>
                  <a:lnTo>
                    <a:pt x="2268534" y="75193"/>
                  </a:lnTo>
                  <a:lnTo>
                    <a:pt x="2220374" y="63400"/>
                  </a:lnTo>
                  <a:lnTo>
                    <a:pt x="2171840" y="52576"/>
                  </a:lnTo>
                  <a:lnTo>
                    <a:pt x="2122945" y="42732"/>
                  </a:lnTo>
                  <a:lnTo>
                    <a:pt x="2073699" y="33878"/>
                  </a:lnTo>
                  <a:lnTo>
                    <a:pt x="2024113" y="26025"/>
                  </a:lnTo>
                  <a:lnTo>
                    <a:pt x="1974197" y="19184"/>
                  </a:lnTo>
                  <a:lnTo>
                    <a:pt x="1923962" y="13366"/>
                  </a:lnTo>
                  <a:lnTo>
                    <a:pt x="1873420" y="8582"/>
                  </a:lnTo>
                  <a:lnTo>
                    <a:pt x="1822580" y="4842"/>
                  </a:lnTo>
                  <a:lnTo>
                    <a:pt x="1771454" y="2157"/>
                  </a:lnTo>
                  <a:lnTo>
                    <a:pt x="1720052" y="538"/>
                  </a:lnTo>
                  <a:lnTo>
                    <a:pt x="1668040" y="0"/>
                  </a:lnTo>
                  <a:close/>
                </a:path>
              </a:pathLst>
            </a:custGeom>
            <a:solidFill>
              <a:srgbClr val="07A356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3716926" y="4079036"/>
              <a:ext cx="3336925" cy="3481070"/>
            </a:xfrm>
            <a:custGeom>
              <a:avLst/>
              <a:gdLst/>
              <a:ahLst/>
              <a:cxnLst/>
              <a:rect l="l" t="t" r="r" b="b"/>
              <a:pathLst>
                <a:path w="3336925" h="3481070">
                  <a:moveTo>
                    <a:pt x="1668040" y="0"/>
                  </a:moveTo>
                  <a:lnTo>
                    <a:pt x="1616048" y="552"/>
                  </a:lnTo>
                  <a:lnTo>
                    <a:pt x="1563982" y="2213"/>
                  </a:lnTo>
                  <a:lnTo>
                    <a:pt x="1512198" y="4968"/>
                  </a:lnTo>
                  <a:lnTo>
                    <a:pt x="1460708" y="8805"/>
                  </a:lnTo>
                  <a:lnTo>
                    <a:pt x="1409524" y="13714"/>
                  </a:lnTo>
                  <a:lnTo>
                    <a:pt x="1358656" y="19683"/>
                  </a:lnTo>
                  <a:lnTo>
                    <a:pt x="1308116" y="26700"/>
                  </a:lnTo>
                  <a:lnTo>
                    <a:pt x="1257914" y="34756"/>
                  </a:lnTo>
                  <a:lnTo>
                    <a:pt x="1208063" y="43837"/>
                  </a:lnTo>
                  <a:lnTo>
                    <a:pt x="1158573" y="53934"/>
                  </a:lnTo>
                  <a:lnTo>
                    <a:pt x="1109456" y="65034"/>
                  </a:lnTo>
                  <a:lnTo>
                    <a:pt x="1060722" y="77128"/>
                  </a:lnTo>
                  <a:lnTo>
                    <a:pt x="1012384" y="90202"/>
                  </a:lnTo>
                  <a:lnTo>
                    <a:pt x="964452" y="104248"/>
                  </a:lnTo>
                  <a:lnTo>
                    <a:pt x="916938" y="119252"/>
                  </a:lnTo>
                  <a:lnTo>
                    <a:pt x="869852" y="135204"/>
                  </a:lnTo>
                  <a:lnTo>
                    <a:pt x="823206" y="152092"/>
                  </a:lnTo>
                  <a:lnTo>
                    <a:pt x="777012" y="169906"/>
                  </a:lnTo>
                  <a:lnTo>
                    <a:pt x="731280" y="188634"/>
                  </a:lnTo>
                  <a:lnTo>
                    <a:pt x="686022" y="208265"/>
                  </a:lnTo>
                  <a:lnTo>
                    <a:pt x="641249" y="228787"/>
                  </a:lnTo>
                  <a:lnTo>
                    <a:pt x="596972" y="250190"/>
                  </a:lnTo>
                  <a:lnTo>
                    <a:pt x="553202" y="272463"/>
                  </a:lnTo>
                  <a:lnTo>
                    <a:pt x="509951" y="295593"/>
                  </a:lnTo>
                  <a:lnTo>
                    <a:pt x="467230" y="319570"/>
                  </a:lnTo>
                  <a:lnTo>
                    <a:pt x="425050" y="344383"/>
                  </a:lnTo>
                  <a:lnTo>
                    <a:pt x="383423" y="370020"/>
                  </a:lnTo>
                  <a:lnTo>
                    <a:pt x="342359" y="396470"/>
                  </a:lnTo>
                  <a:lnTo>
                    <a:pt x="301870" y="423722"/>
                  </a:lnTo>
                  <a:lnTo>
                    <a:pt x="261967" y="451765"/>
                  </a:lnTo>
                  <a:lnTo>
                    <a:pt x="222661" y="480587"/>
                  </a:lnTo>
                  <a:lnTo>
                    <a:pt x="183964" y="510178"/>
                  </a:lnTo>
                  <a:lnTo>
                    <a:pt x="145887" y="540525"/>
                  </a:lnTo>
                  <a:lnTo>
                    <a:pt x="108440" y="571618"/>
                  </a:lnTo>
                  <a:lnTo>
                    <a:pt x="71636" y="603446"/>
                  </a:lnTo>
                  <a:lnTo>
                    <a:pt x="35485" y="635997"/>
                  </a:lnTo>
                  <a:lnTo>
                    <a:pt x="5" y="669256"/>
                  </a:lnTo>
                  <a:lnTo>
                    <a:pt x="0" y="3480968"/>
                  </a:lnTo>
                  <a:lnTo>
                    <a:pt x="3336767" y="3480968"/>
                  </a:lnTo>
                  <a:lnTo>
                    <a:pt x="3336767" y="669256"/>
                  </a:lnTo>
                  <a:lnTo>
                    <a:pt x="3315113" y="648774"/>
                  </a:lnTo>
                  <a:lnTo>
                    <a:pt x="3270991" y="608612"/>
                  </a:lnTo>
                  <a:lnTo>
                    <a:pt x="3211979" y="557843"/>
                  </a:lnTo>
                  <a:lnTo>
                    <a:pt x="3174742" y="527473"/>
                  </a:lnTo>
                  <a:lnTo>
                    <a:pt x="3136896" y="497834"/>
                  </a:lnTo>
                  <a:lnTo>
                    <a:pt x="3098450" y="468936"/>
                  </a:lnTo>
                  <a:lnTo>
                    <a:pt x="3059417" y="440791"/>
                  </a:lnTo>
                  <a:lnTo>
                    <a:pt x="3019806" y="413410"/>
                  </a:lnTo>
                  <a:lnTo>
                    <a:pt x="2979628" y="386802"/>
                  </a:lnTo>
                  <a:lnTo>
                    <a:pt x="2938895" y="360980"/>
                  </a:lnTo>
                  <a:lnTo>
                    <a:pt x="2897617" y="335954"/>
                  </a:lnTo>
                  <a:lnTo>
                    <a:pt x="2855805" y="311734"/>
                  </a:lnTo>
                  <a:lnTo>
                    <a:pt x="2813469" y="288331"/>
                  </a:lnTo>
                  <a:lnTo>
                    <a:pt x="2770620" y="265757"/>
                  </a:lnTo>
                  <a:lnTo>
                    <a:pt x="2727270" y="244021"/>
                  </a:lnTo>
                  <a:lnTo>
                    <a:pt x="2683428" y="223136"/>
                  </a:lnTo>
                  <a:lnTo>
                    <a:pt x="2639106" y="203111"/>
                  </a:lnTo>
                  <a:lnTo>
                    <a:pt x="2594315" y="183958"/>
                  </a:lnTo>
                  <a:lnTo>
                    <a:pt x="2549065" y="165687"/>
                  </a:lnTo>
                  <a:lnTo>
                    <a:pt x="2503366" y="148309"/>
                  </a:lnTo>
                  <a:lnTo>
                    <a:pt x="2457231" y="131834"/>
                  </a:lnTo>
                  <a:lnTo>
                    <a:pt x="2410669" y="116275"/>
                  </a:lnTo>
                  <a:lnTo>
                    <a:pt x="2363691" y="101641"/>
                  </a:lnTo>
                  <a:lnTo>
                    <a:pt x="2316308" y="87943"/>
                  </a:lnTo>
                  <a:lnTo>
                    <a:pt x="2268531" y="75193"/>
                  </a:lnTo>
                  <a:lnTo>
                    <a:pt x="2220371" y="63400"/>
                  </a:lnTo>
                  <a:lnTo>
                    <a:pt x="2171838" y="52576"/>
                  </a:lnTo>
                  <a:lnTo>
                    <a:pt x="2122943" y="42732"/>
                  </a:lnTo>
                  <a:lnTo>
                    <a:pt x="2073698" y="33878"/>
                  </a:lnTo>
                  <a:lnTo>
                    <a:pt x="2024112" y="26025"/>
                  </a:lnTo>
                  <a:lnTo>
                    <a:pt x="1974196" y="19184"/>
                  </a:lnTo>
                  <a:lnTo>
                    <a:pt x="1923962" y="13366"/>
                  </a:lnTo>
                  <a:lnTo>
                    <a:pt x="1873419" y="8582"/>
                  </a:lnTo>
                  <a:lnTo>
                    <a:pt x="1822580" y="4842"/>
                  </a:lnTo>
                  <a:lnTo>
                    <a:pt x="1771454" y="2157"/>
                  </a:lnTo>
                  <a:lnTo>
                    <a:pt x="1720052" y="538"/>
                  </a:lnTo>
                  <a:lnTo>
                    <a:pt x="1668040" y="0"/>
                  </a:lnTo>
                  <a:close/>
                </a:path>
              </a:pathLst>
            </a:custGeom>
            <a:solidFill>
              <a:srgbClr val="0A8DC9">
                <a:alpha val="21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025889" y="4079036"/>
              <a:ext cx="3336925" cy="3481070"/>
            </a:xfrm>
            <a:custGeom>
              <a:avLst/>
              <a:gdLst/>
              <a:ahLst/>
              <a:cxnLst/>
              <a:rect l="l" t="t" r="r" b="b"/>
              <a:pathLst>
                <a:path w="3336925" h="3481070">
                  <a:moveTo>
                    <a:pt x="1668040" y="0"/>
                  </a:moveTo>
                  <a:lnTo>
                    <a:pt x="1616048" y="552"/>
                  </a:lnTo>
                  <a:lnTo>
                    <a:pt x="1563982" y="2213"/>
                  </a:lnTo>
                  <a:lnTo>
                    <a:pt x="1512198" y="4968"/>
                  </a:lnTo>
                  <a:lnTo>
                    <a:pt x="1460708" y="8805"/>
                  </a:lnTo>
                  <a:lnTo>
                    <a:pt x="1409524" y="13714"/>
                  </a:lnTo>
                  <a:lnTo>
                    <a:pt x="1358656" y="19683"/>
                  </a:lnTo>
                  <a:lnTo>
                    <a:pt x="1308116" y="26700"/>
                  </a:lnTo>
                  <a:lnTo>
                    <a:pt x="1257914" y="34756"/>
                  </a:lnTo>
                  <a:lnTo>
                    <a:pt x="1208063" y="43837"/>
                  </a:lnTo>
                  <a:lnTo>
                    <a:pt x="1158573" y="53934"/>
                  </a:lnTo>
                  <a:lnTo>
                    <a:pt x="1109456" y="65034"/>
                  </a:lnTo>
                  <a:lnTo>
                    <a:pt x="1060722" y="77128"/>
                  </a:lnTo>
                  <a:lnTo>
                    <a:pt x="1012384" y="90202"/>
                  </a:lnTo>
                  <a:lnTo>
                    <a:pt x="964452" y="104248"/>
                  </a:lnTo>
                  <a:lnTo>
                    <a:pt x="916938" y="119252"/>
                  </a:lnTo>
                  <a:lnTo>
                    <a:pt x="869852" y="135204"/>
                  </a:lnTo>
                  <a:lnTo>
                    <a:pt x="823206" y="152092"/>
                  </a:lnTo>
                  <a:lnTo>
                    <a:pt x="777012" y="169906"/>
                  </a:lnTo>
                  <a:lnTo>
                    <a:pt x="731280" y="188634"/>
                  </a:lnTo>
                  <a:lnTo>
                    <a:pt x="686022" y="208265"/>
                  </a:lnTo>
                  <a:lnTo>
                    <a:pt x="641249" y="228787"/>
                  </a:lnTo>
                  <a:lnTo>
                    <a:pt x="596972" y="250190"/>
                  </a:lnTo>
                  <a:lnTo>
                    <a:pt x="553202" y="272463"/>
                  </a:lnTo>
                  <a:lnTo>
                    <a:pt x="509951" y="295593"/>
                  </a:lnTo>
                  <a:lnTo>
                    <a:pt x="467230" y="319570"/>
                  </a:lnTo>
                  <a:lnTo>
                    <a:pt x="425050" y="344383"/>
                  </a:lnTo>
                  <a:lnTo>
                    <a:pt x="383423" y="370020"/>
                  </a:lnTo>
                  <a:lnTo>
                    <a:pt x="342359" y="396470"/>
                  </a:lnTo>
                  <a:lnTo>
                    <a:pt x="301870" y="423722"/>
                  </a:lnTo>
                  <a:lnTo>
                    <a:pt x="261967" y="451765"/>
                  </a:lnTo>
                  <a:lnTo>
                    <a:pt x="222661" y="480587"/>
                  </a:lnTo>
                  <a:lnTo>
                    <a:pt x="183964" y="510178"/>
                  </a:lnTo>
                  <a:lnTo>
                    <a:pt x="145887" y="540525"/>
                  </a:lnTo>
                  <a:lnTo>
                    <a:pt x="108440" y="571618"/>
                  </a:lnTo>
                  <a:lnTo>
                    <a:pt x="71636" y="603446"/>
                  </a:lnTo>
                  <a:lnTo>
                    <a:pt x="35485" y="635997"/>
                  </a:lnTo>
                  <a:lnTo>
                    <a:pt x="0" y="669260"/>
                  </a:lnTo>
                  <a:lnTo>
                    <a:pt x="0" y="3480968"/>
                  </a:lnTo>
                  <a:lnTo>
                    <a:pt x="3336772" y="3480968"/>
                  </a:lnTo>
                  <a:lnTo>
                    <a:pt x="3336772" y="669260"/>
                  </a:lnTo>
                  <a:lnTo>
                    <a:pt x="3293175" y="628559"/>
                  </a:lnTo>
                  <a:lnTo>
                    <a:pt x="3248596" y="588933"/>
                  </a:lnTo>
                  <a:lnTo>
                    <a:pt x="3211979" y="557843"/>
                  </a:lnTo>
                  <a:lnTo>
                    <a:pt x="3174742" y="527473"/>
                  </a:lnTo>
                  <a:lnTo>
                    <a:pt x="3136896" y="497834"/>
                  </a:lnTo>
                  <a:lnTo>
                    <a:pt x="3098450" y="468936"/>
                  </a:lnTo>
                  <a:lnTo>
                    <a:pt x="3059417" y="440791"/>
                  </a:lnTo>
                  <a:lnTo>
                    <a:pt x="3019806" y="413410"/>
                  </a:lnTo>
                  <a:lnTo>
                    <a:pt x="2979628" y="386802"/>
                  </a:lnTo>
                  <a:lnTo>
                    <a:pt x="2938895" y="360980"/>
                  </a:lnTo>
                  <a:lnTo>
                    <a:pt x="2897617" y="335954"/>
                  </a:lnTo>
                  <a:lnTo>
                    <a:pt x="2855805" y="311734"/>
                  </a:lnTo>
                  <a:lnTo>
                    <a:pt x="2813469" y="288331"/>
                  </a:lnTo>
                  <a:lnTo>
                    <a:pt x="2770620" y="265757"/>
                  </a:lnTo>
                  <a:lnTo>
                    <a:pt x="2727270" y="244021"/>
                  </a:lnTo>
                  <a:lnTo>
                    <a:pt x="2683428" y="223136"/>
                  </a:lnTo>
                  <a:lnTo>
                    <a:pt x="2639106" y="203111"/>
                  </a:lnTo>
                  <a:lnTo>
                    <a:pt x="2594315" y="183958"/>
                  </a:lnTo>
                  <a:lnTo>
                    <a:pt x="2549065" y="165687"/>
                  </a:lnTo>
                  <a:lnTo>
                    <a:pt x="2503366" y="148309"/>
                  </a:lnTo>
                  <a:lnTo>
                    <a:pt x="2457231" y="131834"/>
                  </a:lnTo>
                  <a:lnTo>
                    <a:pt x="2410669" y="116275"/>
                  </a:lnTo>
                  <a:lnTo>
                    <a:pt x="2363691" y="101641"/>
                  </a:lnTo>
                  <a:lnTo>
                    <a:pt x="2316308" y="87943"/>
                  </a:lnTo>
                  <a:lnTo>
                    <a:pt x="2268531" y="75193"/>
                  </a:lnTo>
                  <a:lnTo>
                    <a:pt x="2220371" y="63400"/>
                  </a:lnTo>
                  <a:lnTo>
                    <a:pt x="2171838" y="52576"/>
                  </a:lnTo>
                  <a:lnTo>
                    <a:pt x="2122943" y="42732"/>
                  </a:lnTo>
                  <a:lnTo>
                    <a:pt x="2073698" y="33878"/>
                  </a:lnTo>
                  <a:lnTo>
                    <a:pt x="2024112" y="26025"/>
                  </a:lnTo>
                  <a:lnTo>
                    <a:pt x="1974196" y="19184"/>
                  </a:lnTo>
                  <a:lnTo>
                    <a:pt x="1923962" y="13366"/>
                  </a:lnTo>
                  <a:lnTo>
                    <a:pt x="1873419" y="8582"/>
                  </a:lnTo>
                  <a:lnTo>
                    <a:pt x="1822580" y="4842"/>
                  </a:lnTo>
                  <a:lnTo>
                    <a:pt x="1771454" y="2157"/>
                  </a:lnTo>
                  <a:lnTo>
                    <a:pt x="1720052" y="538"/>
                  </a:lnTo>
                  <a:lnTo>
                    <a:pt x="1668040" y="0"/>
                  </a:lnTo>
                  <a:close/>
                </a:path>
              </a:pathLst>
            </a:custGeom>
            <a:solidFill>
              <a:srgbClr val="009E8A">
                <a:alpha val="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/>
          <p:nvPr/>
        </p:nvSpPr>
        <p:spPr>
          <a:xfrm>
            <a:off x="1536128" y="1196086"/>
            <a:ext cx="2594610" cy="33655"/>
          </a:xfrm>
          <a:custGeom>
            <a:avLst/>
            <a:gdLst/>
            <a:ahLst/>
            <a:cxnLst/>
            <a:rect l="l" t="t" r="r" b="b"/>
            <a:pathLst>
              <a:path w="2594610" h="33655">
                <a:moveTo>
                  <a:pt x="2594508" y="0"/>
                </a:moveTo>
                <a:lnTo>
                  <a:pt x="0" y="0"/>
                </a:lnTo>
                <a:lnTo>
                  <a:pt x="0" y="33045"/>
                </a:lnTo>
                <a:lnTo>
                  <a:pt x="2594508" y="33045"/>
                </a:lnTo>
                <a:lnTo>
                  <a:pt x="2594508" y="0"/>
                </a:lnTo>
                <a:close/>
              </a:path>
            </a:pathLst>
          </a:custGeom>
          <a:solidFill>
            <a:srgbClr val="0055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523429" y="294936"/>
            <a:ext cx="2837815" cy="789940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 marR="5080">
              <a:lnSpc>
                <a:spcPts val="2900"/>
              </a:lnSpc>
              <a:spcBef>
                <a:spcPts val="380"/>
              </a:spcBef>
            </a:pPr>
            <a:r>
              <a:rPr sz="2600" b="1" spc="-25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CONTEXTO</a:t>
            </a:r>
            <a:r>
              <a:rPr sz="2600" b="1" spc="-7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600" b="1" spc="-4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POLÍTICO </a:t>
            </a:r>
            <a:r>
              <a:rPr sz="2600" b="1" spc="-1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NORMATIVO</a:t>
            </a:r>
            <a:endParaRPr sz="2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08856" y="-304927"/>
            <a:ext cx="817880" cy="205953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300" b="1" spc="-5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endParaRPr sz="133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523442" y="1226691"/>
            <a:ext cx="8098155" cy="166497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sz="1800" b="1" spc="15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2021:</a:t>
            </a:r>
            <a:r>
              <a:rPr sz="1800" b="1" spc="-2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</a:t>
            </a:r>
            <a:r>
              <a:rPr sz="1800" b="1" spc="-2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b="1" spc="-2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ACCIÓN</a:t>
            </a:r>
            <a:r>
              <a:rPr sz="1800" b="1" spc="-1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b="1" spc="-2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</a:t>
            </a:r>
            <a:r>
              <a:rPr sz="1800" b="1" spc="-2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spc="-2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UE:</a:t>
            </a:r>
            <a:endParaRPr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8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“HACIA</a:t>
            </a:r>
            <a:r>
              <a:rPr sz="1800" b="1" spc="-2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</a:t>
            </a:r>
            <a:r>
              <a:rPr sz="1800" b="1" spc="-2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spc="-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CONTAMINACIÓN</a:t>
            </a:r>
            <a:r>
              <a:rPr sz="1800" b="1" spc="-2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CERO</a:t>
            </a:r>
            <a:r>
              <a:rPr sz="1800" b="1" spc="-2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</a:t>
            </a:r>
            <a:r>
              <a:rPr sz="1800" b="1" spc="-2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AIRE,</a:t>
            </a:r>
            <a:r>
              <a:rPr sz="1800" b="1" spc="-2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</a:t>
            </a:r>
            <a:r>
              <a:rPr sz="1800" b="1" spc="-2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AGUA</a:t>
            </a:r>
            <a:r>
              <a:rPr sz="1800" b="1" spc="-2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sz="1800" b="1" spc="-2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</a:t>
            </a:r>
            <a:r>
              <a:rPr sz="1800" b="1" spc="-2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spc="-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SUELO”</a:t>
            </a:r>
            <a:endParaRPr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700" marR="5080" algn="just">
              <a:lnSpc>
                <a:spcPct val="100000"/>
              </a:lnSpc>
              <a:spcBef>
                <a:spcPts val="1030"/>
              </a:spcBef>
            </a:pP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Comisión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Europea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adoptó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Acción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como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claves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Pacto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Verde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Europeo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garantizar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2050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unos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niveles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contaminación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seguros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salud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humana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medio</a:t>
            </a:r>
            <a:r>
              <a:rPr sz="18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ambiente.</a:t>
            </a:r>
            <a:endParaRPr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462501" y="394296"/>
            <a:ext cx="2488565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</a:t>
            </a:r>
            <a:r>
              <a:rPr sz="10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0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CALIDAD</a:t>
            </a:r>
            <a:r>
              <a:rPr sz="10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</a:t>
            </a:r>
            <a:r>
              <a:rPr sz="1000" b="1" spc="-9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AIRE</a:t>
            </a:r>
            <a:r>
              <a:rPr sz="10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0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EUSKADI</a:t>
            </a:r>
            <a:r>
              <a:rPr sz="1000" b="1" spc="-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spc="-2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2030</a:t>
            </a:r>
            <a:endParaRPr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568140" y="4387051"/>
            <a:ext cx="1064260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b="1" spc="-25" dirty="0">
                <a:solidFill>
                  <a:srgbClr val="0084A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REDUCIR</a:t>
            </a:r>
            <a:endParaRPr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283854" y="4469866"/>
            <a:ext cx="1670685" cy="13978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0" b="1" spc="-55" dirty="0">
                <a:solidFill>
                  <a:srgbClr val="0084A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55</a:t>
            </a:r>
            <a:r>
              <a:rPr sz="5000" b="1" spc="-55" dirty="0">
                <a:solidFill>
                  <a:srgbClr val="0084A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%</a:t>
            </a:r>
            <a:endParaRPr sz="5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74700" y="5707851"/>
            <a:ext cx="2561473" cy="1313180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 marL="12700" marR="5080" algn="ctr">
              <a:lnSpc>
                <a:spcPts val="2500"/>
              </a:lnSpc>
              <a:spcBef>
                <a:spcPts val="300"/>
              </a:spcBef>
            </a:pPr>
            <a:r>
              <a:rPr sz="2200" b="1" dirty="0">
                <a:solidFill>
                  <a:srgbClr val="0084A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</a:t>
            </a:r>
            <a:r>
              <a:rPr sz="2200" b="1" spc="-70" dirty="0">
                <a:solidFill>
                  <a:srgbClr val="0084A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200" b="1" spc="-20" dirty="0">
                <a:solidFill>
                  <a:srgbClr val="0084A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número</a:t>
            </a:r>
            <a:r>
              <a:rPr sz="2200" b="1" spc="-70" dirty="0">
                <a:solidFill>
                  <a:srgbClr val="0084A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200" b="1" dirty="0">
                <a:solidFill>
                  <a:srgbClr val="0084A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2200" b="1" spc="-65" dirty="0">
                <a:solidFill>
                  <a:srgbClr val="0084A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200" b="1" spc="-25" dirty="0">
                <a:solidFill>
                  <a:srgbClr val="0084A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muertes prematuras </a:t>
            </a:r>
            <a:r>
              <a:rPr sz="2200" b="1" spc="-10" dirty="0">
                <a:solidFill>
                  <a:srgbClr val="0084A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causadas </a:t>
            </a:r>
            <a:r>
              <a:rPr sz="2200" b="1" dirty="0">
                <a:solidFill>
                  <a:srgbClr val="0084A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por</a:t>
            </a:r>
            <a:r>
              <a:rPr sz="2200" b="1" spc="-90" dirty="0">
                <a:solidFill>
                  <a:srgbClr val="0084A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200" b="1" dirty="0">
                <a:solidFill>
                  <a:srgbClr val="0084A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</a:t>
            </a:r>
            <a:r>
              <a:rPr sz="2200" b="1" spc="-85" dirty="0">
                <a:solidFill>
                  <a:srgbClr val="0084A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200" b="1" spc="-10" dirty="0">
                <a:solidFill>
                  <a:srgbClr val="0084A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contaminación </a:t>
            </a:r>
            <a:r>
              <a:rPr sz="2200" b="1" dirty="0">
                <a:solidFill>
                  <a:srgbClr val="0084A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</a:t>
            </a:r>
            <a:r>
              <a:rPr sz="2200" b="1" spc="-100" dirty="0">
                <a:solidFill>
                  <a:srgbClr val="0084A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200" b="1" spc="-20" dirty="0">
                <a:solidFill>
                  <a:srgbClr val="0084A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aire</a:t>
            </a:r>
            <a:endParaRPr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877216" y="4386847"/>
            <a:ext cx="1064260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b="1" spc="-25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REDUCIR</a:t>
            </a:r>
            <a:endParaRPr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573291" y="4470685"/>
            <a:ext cx="1736089" cy="1397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0" b="1" spc="-6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30</a:t>
            </a:r>
            <a:r>
              <a:rPr sz="5000" b="1" spc="-6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%</a:t>
            </a:r>
            <a:endParaRPr sz="5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051300" y="5707857"/>
            <a:ext cx="2727166" cy="1313180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 marL="12700" marR="5080" algn="ctr">
              <a:lnSpc>
                <a:spcPts val="2500"/>
              </a:lnSpc>
              <a:spcBef>
                <a:spcPts val="300"/>
              </a:spcBef>
            </a:pPr>
            <a:r>
              <a:rPr sz="2200" b="1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</a:t>
            </a:r>
            <a:r>
              <a:rPr sz="2200" b="1" spc="-6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200" b="1" spc="-25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porcentaje</a:t>
            </a:r>
            <a:r>
              <a:rPr sz="2200" b="1" spc="-6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200" b="1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2200" b="1" spc="-55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200" b="1" spc="-25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población con molestias</a:t>
            </a:r>
            <a:r>
              <a:rPr sz="2200" b="1" spc="-45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200" b="1" spc="-2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crónicas</a:t>
            </a:r>
            <a:r>
              <a:rPr sz="2200" b="1" spc="-45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200" b="1" spc="-25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por </a:t>
            </a:r>
            <a:r>
              <a:rPr sz="2200" b="1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</a:t>
            </a:r>
            <a:r>
              <a:rPr sz="2200" b="1" spc="-95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200" b="1" spc="-1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ruido</a:t>
            </a:r>
            <a:r>
              <a:rPr sz="2200" b="1" spc="-9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200" b="1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</a:t>
            </a:r>
            <a:r>
              <a:rPr sz="2200" b="1" spc="-9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200" b="1" spc="-1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transporte</a:t>
            </a:r>
            <a:endParaRPr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8186188" y="4386854"/>
            <a:ext cx="1064260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b="1" spc="-2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REDUCIR</a:t>
            </a:r>
            <a:endParaRPr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926736" y="4508410"/>
            <a:ext cx="1642110" cy="13978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0" b="1" spc="-5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25</a:t>
            </a:r>
            <a:r>
              <a:rPr sz="5000" b="1" spc="-5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%</a:t>
            </a:r>
            <a:endParaRPr sz="5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648374" y="5707857"/>
            <a:ext cx="2139950" cy="1313180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 marL="12700" marR="5080" indent="-635" algn="ctr">
              <a:lnSpc>
                <a:spcPts val="2500"/>
              </a:lnSpc>
              <a:spcBef>
                <a:spcPts val="300"/>
              </a:spcBef>
            </a:pPr>
            <a:r>
              <a:rPr sz="22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</a:t>
            </a:r>
            <a:r>
              <a:rPr sz="2200" b="1" spc="-10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200" b="1" spc="-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ecosistemas </a:t>
            </a:r>
            <a:r>
              <a:rPr sz="2200" b="1" spc="-2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amenazados</a:t>
            </a:r>
            <a:r>
              <a:rPr sz="2200" b="1" spc="-6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2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por</a:t>
            </a:r>
            <a:r>
              <a:rPr sz="2200" b="1" spc="-6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200" b="1" spc="-2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</a:t>
            </a:r>
            <a:r>
              <a:rPr sz="2200" b="1" spc="-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contaminación atmosférica</a:t>
            </a:r>
            <a:endParaRPr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9754365" y="5694708"/>
            <a:ext cx="937894" cy="1865630"/>
            <a:chOff x="9754365" y="5694708"/>
            <a:chExt cx="937894" cy="1865630"/>
          </a:xfrm>
        </p:grpSpPr>
        <p:sp>
          <p:nvSpPr>
            <p:cNvPr id="21" name="object 21"/>
            <p:cNvSpPr/>
            <p:nvPr/>
          </p:nvSpPr>
          <p:spPr>
            <a:xfrm>
              <a:off x="9927100" y="5694708"/>
              <a:ext cx="765175" cy="1118235"/>
            </a:xfrm>
            <a:custGeom>
              <a:avLst/>
              <a:gdLst/>
              <a:ahLst/>
              <a:cxnLst/>
              <a:rect l="l" t="t" r="r" b="b"/>
              <a:pathLst>
                <a:path w="765175" h="1118234">
                  <a:moveTo>
                    <a:pt x="764903" y="0"/>
                  </a:moveTo>
                  <a:lnTo>
                    <a:pt x="684280" y="8980"/>
                  </a:lnTo>
                  <a:lnTo>
                    <a:pt x="640195" y="16267"/>
                  </a:lnTo>
                  <a:lnTo>
                    <a:pt x="596350" y="25174"/>
                  </a:lnTo>
                  <a:lnTo>
                    <a:pt x="552792" y="35701"/>
                  </a:lnTo>
                  <a:lnTo>
                    <a:pt x="509569" y="47846"/>
                  </a:lnTo>
                  <a:lnTo>
                    <a:pt x="466730" y="61611"/>
                  </a:lnTo>
                  <a:lnTo>
                    <a:pt x="424322" y="76996"/>
                  </a:lnTo>
                  <a:lnTo>
                    <a:pt x="382393" y="94000"/>
                  </a:lnTo>
                  <a:lnTo>
                    <a:pt x="340992" y="112623"/>
                  </a:lnTo>
                  <a:lnTo>
                    <a:pt x="300165" y="132866"/>
                  </a:lnTo>
                  <a:lnTo>
                    <a:pt x="259961" y="154728"/>
                  </a:lnTo>
                  <a:lnTo>
                    <a:pt x="220428" y="178210"/>
                  </a:lnTo>
                  <a:lnTo>
                    <a:pt x="181614" y="203311"/>
                  </a:lnTo>
                  <a:lnTo>
                    <a:pt x="143566" y="230031"/>
                  </a:lnTo>
                  <a:lnTo>
                    <a:pt x="106333" y="258371"/>
                  </a:lnTo>
                  <a:lnTo>
                    <a:pt x="69962" y="288331"/>
                  </a:lnTo>
                  <a:lnTo>
                    <a:pt x="34502" y="319909"/>
                  </a:lnTo>
                  <a:lnTo>
                    <a:pt x="0" y="353107"/>
                  </a:lnTo>
                  <a:lnTo>
                    <a:pt x="764903" y="1118011"/>
                  </a:lnTo>
                  <a:lnTo>
                    <a:pt x="764903" y="0"/>
                  </a:lnTo>
                  <a:close/>
                </a:path>
              </a:pathLst>
            </a:custGeom>
            <a:solidFill>
              <a:srgbClr val="07A356">
                <a:alpha val="539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0312966" y="5959228"/>
              <a:ext cx="379095" cy="1600835"/>
            </a:xfrm>
            <a:custGeom>
              <a:avLst/>
              <a:gdLst/>
              <a:ahLst/>
              <a:cxnLst/>
              <a:rect l="l" t="t" r="r" b="b"/>
              <a:pathLst>
                <a:path w="379095" h="1600834">
                  <a:moveTo>
                    <a:pt x="69897" y="0"/>
                  </a:moveTo>
                  <a:lnTo>
                    <a:pt x="0" y="1600776"/>
                  </a:lnTo>
                  <a:lnTo>
                    <a:pt x="379036" y="1600776"/>
                  </a:lnTo>
                  <a:lnTo>
                    <a:pt x="379036" y="56796"/>
                  </a:lnTo>
                  <a:lnTo>
                    <a:pt x="348679" y="47004"/>
                  </a:lnTo>
                  <a:lnTo>
                    <a:pt x="303955" y="34572"/>
                  </a:lnTo>
                  <a:lnTo>
                    <a:pt x="258485" y="23925"/>
                  </a:lnTo>
                  <a:lnTo>
                    <a:pt x="212306" y="15103"/>
                  </a:lnTo>
                  <a:lnTo>
                    <a:pt x="165457" y="8147"/>
                  </a:lnTo>
                  <a:lnTo>
                    <a:pt x="117974" y="3099"/>
                  </a:lnTo>
                  <a:lnTo>
                    <a:pt x="69897" y="0"/>
                  </a:lnTo>
                  <a:close/>
                </a:path>
              </a:pathLst>
            </a:custGeom>
            <a:solidFill>
              <a:srgbClr val="009E8A">
                <a:alpha val="46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10115550" y="6813403"/>
              <a:ext cx="576580" cy="577850"/>
            </a:xfrm>
            <a:custGeom>
              <a:avLst/>
              <a:gdLst/>
              <a:ahLst/>
              <a:cxnLst/>
              <a:rect l="l" t="t" r="r" b="b"/>
              <a:pathLst>
                <a:path w="576579" h="577850">
                  <a:moveTo>
                    <a:pt x="576452" y="0"/>
                  </a:moveTo>
                  <a:lnTo>
                    <a:pt x="0" y="6"/>
                  </a:lnTo>
                  <a:lnTo>
                    <a:pt x="2020" y="49836"/>
                  </a:lnTo>
                  <a:lnTo>
                    <a:pt x="7994" y="98496"/>
                  </a:lnTo>
                  <a:lnTo>
                    <a:pt x="17747" y="145806"/>
                  </a:lnTo>
                  <a:lnTo>
                    <a:pt x="31114" y="191592"/>
                  </a:lnTo>
                  <a:lnTo>
                    <a:pt x="47929" y="235681"/>
                  </a:lnTo>
                  <a:lnTo>
                    <a:pt x="68027" y="277899"/>
                  </a:lnTo>
                  <a:lnTo>
                    <a:pt x="91240" y="318073"/>
                  </a:lnTo>
                  <a:lnTo>
                    <a:pt x="117405" y="356030"/>
                  </a:lnTo>
                  <a:lnTo>
                    <a:pt x="146353" y="391595"/>
                  </a:lnTo>
                  <a:lnTo>
                    <a:pt x="177921" y="424597"/>
                  </a:lnTo>
                  <a:lnTo>
                    <a:pt x="211941" y="454860"/>
                  </a:lnTo>
                  <a:lnTo>
                    <a:pt x="248248" y="482213"/>
                  </a:lnTo>
                  <a:lnTo>
                    <a:pt x="286677" y="506481"/>
                  </a:lnTo>
                  <a:lnTo>
                    <a:pt x="327061" y="527492"/>
                  </a:lnTo>
                  <a:lnTo>
                    <a:pt x="369234" y="545071"/>
                  </a:lnTo>
                  <a:lnTo>
                    <a:pt x="413031" y="559045"/>
                  </a:lnTo>
                  <a:lnTo>
                    <a:pt x="458286" y="569242"/>
                  </a:lnTo>
                  <a:lnTo>
                    <a:pt x="504833" y="575487"/>
                  </a:lnTo>
                  <a:lnTo>
                    <a:pt x="552620" y="577602"/>
                  </a:lnTo>
                  <a:lnTo>
                    <a:pt x="576452" y="576542"/>
                  </a:lnTo>
                  <a:lnTo>
                    <a:pt x="576452" y="0"/>
                  </a:lnTo>
                  <a:close/>
                </a:path>
              </a:pathLst>
            </a:custGeom>
            <a:solidFill>
              <a:srgbClr val="0055A2">
                <a:alpha val="50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9927602" y="6799822"/>
              <a:ext cx="764540" cy="685165"/>
            </a:xfrm>
            <a:custGeom>
              <a:avLst/>
              <a:gdLst/>
              <a:ahLst/>
              <a:cxnLst/>
              <a:rect l="l" t="t" r="r" b="b"/>
              <a:pathLst>
                <a:path w="764540" h="685165">
                  <a:moveTo>
                    <a:pt x="764400" y="0"/>
                  </a:moveTo>
                  <a:lnTo>
                    <a:pt x="0" y="169463"/>
                  </a:lnTo>
                  <a:lnTo>
                    <a:pt x="11776" y="214973"/>
                  </a:lnTo>
                  <a:lnTo>
                    <a:pt x="26517" y="258912"/>
                  </a:lnTo>
                  <a:lnTo>
                    <a:pt x="44084" y="301197"/>
                  </a:lnTo>
                  <a:lnTo>
                    <a:pt x="64346" y="341744"/>
                  </a:lnTo>
                  <a:lnTo>
                    <a:pt x="87169" y="380467"/>
                  </a:lnTo>
                  <a:lnTo>
                    <a:pt x="112421" y="417283"/>
                  </a:lnTo>
                  <a:lnTo>
                    <a:pt x="139968" y="452106"/>
                  </a:lnTo>
                  <a:lnTo>
                    <a:pt x="169678" y="484853"/>
                  </a:lnTo>
                  <a:lnTo>
                    <a:pt x="201419" y="515438"/>
                  </a:lnTo>
                  <a:lnTo>
                    <a:pt x="235057" y="543777"/>
                  </a:lnTo>
                  <a:lnTo>
                    <a:pt x="270460" y="569785"/>
                  </a:lnTo>
                  <a:lnTo>
                    <a:pt x="307494" y="593378"/>
                  </a:lnTo>
                  <a:lnTo>
                    <a:pt x="346028" y="614472"/>
                  </a:lnTo>
                  <a:lnTo>
                    <a:pt x="385929" y="632981"/>
                  </a:lnTo>
                  <a:lnTo>
                    <a:pt x="427063" y="648821"/>
                  </a:lnTo>
                  <a:lnTo>
                    <a:pt x="469297" y="661908"/>
                  </a:lnTo>
                  <a:lnTo>
                    <a:pt x="512500" y="672156"/>
                  </a:lnTo>
                  <a:lnTo>
                    <a:pt x="556539" y="679482"/>
                  </a:lnTo>
                  <a:lnTo>
                    <a:pt x="601279" y="683801"/>
                  </a:lnTo>
                  <a:lnTo>
                    <a:pt x="646590" y="685027"/>
                  </a:lnTo>
                  <a:lnTo>
                    <a:pt x="692338" y="683078"/>
                  </a:lnTo>
                  <a:lnTo>
                    <a:pt x="738390" y="677867"/>
                  </a:lnTo>
                  <a:lnTo>
                    <a:pt x="764400" y="673052"/>
                  </a:lnTo>
                  <a:lnTo>
                    <a:pt x="764400" y="0"/>
                  </a:lnTo>
                  <a:close/>
                </a:path>
              </a:pathLst>
            </a:custGeom>
            <a:solidFill>
              <a:srgbClr val="0573B1">
                <a:alpha val="33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9804604" y="6738557"/>
              <a:ext cx="887730" cy="821690"/>
            </a:xfrm>
            <a:custGeom>
              <a:avLst/>
              <a:gdLst/>
              <a:ahLst/>
              <a:cxnLst/>
              <a:rect l="l" t="t" r="r" b="b"/>
              <a:pathLst>
                <a:path w="887729" h="821690">
                  <a:moveTo>
                    <a:pt x="887398" y="0"/>
                  </a:moveTo>
                  <a:lnTo>
                    <a:pt x="0" y="413797"/>
                  </a:lnTo>
                  <a:lnTo>
                    <a:pt x="21930" y="457113"/>
                  </a:lnTo>
                  <a:lnTo>
                    <a:pt x="46294" y="498370"/>
                  </a:lnTo>
                  <a:lnTo>
                    <a:pt x="72961" y="537521"/>
                  </a:lnTo>
                  <a:lnTo>
                    <a:pt x="101802" y="574519"/>
                  </a:lnTo>
                  <a:lnTo>
                    <a:pt x="132688" y="609317"/>
                  </a:lnTo>
                  <a:lnTo>
                    <a:pt x="165490" y="641867"/>
                  </a:lnTo>
                  <a:lnTo>
                    <a:pt x="200078" y="672123"/>
                  </a:lnTo>
                  <a:lnTo>
                    <a:pt x="236324" y="700038"/>
                  </a:lnTo>
                  <a:lnTo>
                    <a:pt x="274097" y="725565"/>
                  </a:lnTo>
                  <a:lnTo>
                    <a:pt x="313269" y="748656"/>
                  </a:lnTo>
                  <a:lnTo>
                    <a:pt x="353711" y="769264"/>
                  </a:lnTo>
                  <a:lnTo>
                    <a:pt x="395293" y="787343"/>
                  </a:lnTo>
                  <a:lnTo>
                    <a:pt x="437885" y="802846"/>
                  </a:lnTo>
                  <a:lnTo>
                    <a:pt x="481360" y="815724"/>
                  </a:lnTo>
                  <a:lnTo>
                    <a:pt x="506151" y="821447"/>
                  </a:lnTo>
                  <a:lnTo>
                    <a:pt x="832353" y="821447"/>
                  </a:lnTo>
                  <a:lnTo>
                    <a:pt x="845388" y="818661"/>
                  </a:lnTo>
                  <a:lnTo>
                    <a:pt x="887398" y="806821"/>
                  </a:lnTo>
                  <a:lnTo>
                    <a:pt x="887398" y="0"/>
                  </a:lnTo>
                  <a:close/>
                </a:path>
              </a:pathLst>
            </a:custGeom>
            <a:solidFill>
              <a:srgbClr val="0483AC">
                <a:alpha val="3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9754365" y="6638485"/>
              <a:ext cx="937894" cy="922019"/>
            </a:xfrm>
            <a:custGeom>
              <a:avLst/>
              <a:gdLst/>
              <a:ahLst/>
              <a:cxnLst/>
              <a:rect l="l" t="t" r="r" b="b"/>
              <a:pathLst>
                <a:path w="937895" h="922020">
                  <a:moveTo>
                    <a:pt x="937638" y="0"/>
                  </a:moveTo>
                  <a:lnTo>
                    <a:pt x="0" y="719474"/>
                  </a:lnTo>
                  <a:lnTo>
                    <a:pt x="30370" y="756772"/>
                  </a:lnTo>
                  <a:lnTo>
                    <a:pt x="62459" y="791831"/>
                  </a:lnTo>
                  <a:lnTo>
                    <a:pt x="96159" y="824634"/>
                  </a:lnTo>
                  <a:lnTo>
                    <a:pt x="131361" y="855169"/>
                  </a:lnTo>
                  <a:lnTo>
                    <a:pt x="167959" y="883421"/>
                  </a:lnTo>
                  <a:lnTo>
                    <a:pt x="205844" y="909376"/>
                  </a:lnTo>
                  <a:lnTo>
                    <a:pt x="225909" y="921519"/>
                  </a:lnTo>
                  <a:lnTo>
                    <a:pt x="937638" y="921519"/>
                  </a:lnTo>
                  <a:lnTo>
                    <a:pt x="937638" y="0"/>
                  </a:lnTo>
                  <a:close/>
                </a:path>
              </a:pathLst>
            </a:custGeom>
            <a:solidFill>
              <a:srgbClr val="0A8DC9">
                <a:alpha val="369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9796386" y="6492654"/>
              <a:ext cx="895985" cy="1067435"/>
            </a:xfrm>
            <a:custGeom>
              <a:avLst/>
              <a:gdLst/>
              <a:ahLst/>
              <a:cxnLst/>
              <a:rect l="l" t="t" r="r" b="b"/>
              <a:pathLst>
                <a:path w="895984" h="1067434">
                  <a:moveTo>
                    <a:pt x="895616" y="0"/>
                  </a:moveTo>
                  <a:lnTo>
                    <a:pt x="0" y="1067351"/>
                  </a:lnTo>
                  <a:lnTo>
                    <a:pt x="895616" y="1067351"/>
                  </a:lnTo>
                  <a:lnTo>
                    <a:pt x="895616" y="0"/>
                  </a:lnTo>
                  <a:close/>
                </a:path>
              </a:pathLst>
            </a:custGeom>
            <a:solidFill>
              <a:srgbClr val="04ABE8">
                <a:alpha val="3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10010163" y="6250206"/>
              <a:ext cx="681990" cy="1310005"/>
            </a:xfrm>
            <a:custGeom>
              <a:avLst/>
              <a:gdLst/>
              <a:ahLst/>
              <a:cxnLst/>
              <a:rect l="l" t="t" r="r" b="b"/>
              <a:pathLst>
                <a:path w="681990" h="1310004">
                  <a:moveTo>
                    <a:pt x="681839" y="0"/>
                  </a:moveTo>
                  <a:lnTo>
                    <a:pt x="0" y="1309798"/>
                  </a:lnTo>
                  <a:lnTo>
                    <a:pt x="681839" y="1309798"/>
                  </a:lnTo>
                  <a:lnTo>
                    <a:pt x="681839" y="0"/>
                  </a:lnTo>
                  <a:close/>
                </a:path>
              </a:pathLst>
            </a:custGeom>
            <a:solidFill>
              <a:srgbClr val="0896BF">
                <a:alpha val="41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10178854" y="5982881"/>
              <a:ext cx="513715" cy="1577340"/>
            </a:xfrm>
            <a:custGeom>
              <a:avLst/>
              <a:gdLst/>
              <a:ahLst/>
              <a:cxnLst/>
              <a:rect l="l" t="t" r="r" b="b"/>
              <a:pathLst>
                <a:path w="513715" h="1577340">
                  <a:moveTo>
                    <a:pt x="422583" y="0"/>
                  </a:moveTo>
                  <a:lnTo>
                    <a:pt x="0" y="1577124"/>
                  </a:lnTo>
                  <a:lnTo>
                    <a:pt x="513149" y="1577124"/>
                  </a:lnTo>
                  <a:lnTo>
                    <a:pt x="513149" y="28632"/>
                  </a:lnTo>
                  <a:lnTo>
                    <a:pt x="469125" y="13588"/>
                  </a:lnTo>
                  <a:lnTo>
                    <a:pt x="422583" y="0"/>
                  </a:lnTo>
                  <a:close/>
                </a:path>
              </a:pathLst>
            </a:custGeom>
            <a:solidFill>
              <a:srgbClr val="009E8A">
                <a:alpha val="43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/>
          <p:nvPr/>
        </p:nvSpPr>
        <p:spPr>
          <a:xfrm>
            <a:off x="1980272" y="3976508"/>
            <a:ext cx="243204" cy="359410"/>
          </a:xfrm>
          <a:custGeom>
            <a:avLst/>
            <a:gdLst/>
            <a:ahLst/>
            <a:cxnLst/>
            <a:rect l="l" t="t" r="r" b="b"/>
            <a:pathLst>
              <a:path w="243205" h="359410">
                <a:moveTo>
                  <a:pt x="242989" y="0"/>
                </a:moveTo>
                <a:lnTo>
                  <a:pt x="121488" y="37376"/>
                </a:lnTo>
                <a:lnTo>
                  <a:pt x="0" y="0"/>
                </a:lnTo>
                <a:lnTo>
                  <a:pt x="0" y="309448"/>
                </a:lnTo>
                <a:lnTo>
                  <a:pt x="121488" y="359270"/>
                </a:lnTo>
                <a:lnTo>
                  <a:pt x="242989" y="309448"/>
                </a:lnTo>
                <a:lnTo>
                  <a:pt x="242989" y="0"/>
                </a:lnTo>
                <a:close/>
              </a:path>
            </a:pathLst>
          </a:custGeom>
          <a:solidFill>
            <a:srgbClr val="07A356">
              <a:alpha val="48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289242" y="3976508"/>
            <a:ext cx="243204" cy="359410"/>
          </a:xfrm>
          <a:custGeom>
            <a:avLst/>
            <a:gdLst/>
            <a:ahLst/>
            <a:cxnLst/>
            <a:rect l="l" t="t" r="r" b="b"/>
            <a:pathLst>
              <a:path w="243204" h="359410">
                <a:moveTo>
                  <a:pt x="242989" y="0"/>
                </a:moveTo>
                <a:lnTo>
                  <a:pt x="121488" y="37376"/>
                </a:lnTo>
                <a:lnTo>
                  <a:pt x="0" y="0"/>
                </a:lnTo>
                <a:lnTo>
                  <a:pt x="0" y="309448"/>
                </a:lnTo>
                <a:lnTo>
                  <a:pt x="121488" y="359270"/>
                </a:lnTo>
                <a:lnTo>
                  <a:pt x="242989" y="309448"/>
                </a:lnTo>
                <a:lnTo>
                  <a:pt x="242989" y="0"/>
                </a:lnTo>
                <a:close/>
              </a:path>
            </a:pathLst>
          </a:custGeom>
          <a:solidFill>
            <a:srgbClr val="07A356">
              <a:alpha val="48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8598210" y="3976508"/>
            <a:ext cx="243204" cy="359410"/>
          </a:xfrm>
          <a:custGeom>
            <a:avLst/>
            <a:gdLst/>
            <a:ahLst/>
            <a:cxnLst/>
            <a:rect l="l" t="t" r="r" b="b"/>
            <a:pathLst>
              <a:path w="243204" h="359410">
                <a:moveTo>
                  <a:pt x="242989" y="0"/>
                </a:moveTo>
                <a:lnTo>
                  <a:pt x="121488" y="37376"/>
                </a:lnTo>
                <a:lnTo>
                  <a:pt x="0" y="0"/>
                </a:lnTo>
                <a:lnTo>
                  <a:pt x="0" y="309448"/>
                </a:lnTo>
                <a:lnTo>
                  <a:pt x="121488" y="359270"/>
                </a:lnTo>
                <a:lnTo>
                  <a:pt x="242989" y="309448"/>
                </a:lnTo>
                <a:lnTo>
                  <a:pt x="242989" y="0"/>
                </a:lnTo>
                <a:close/>
              </a:path>
            </a:pathLst>
          </a:custGeom>
          <a:solidFill>
            <a:srgbClr val="07A356">
              <a:alpha val="48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1523442" y="3229913"/>
            <a:ext cx="49129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OBJETIVOS</a:t>
            </a:r>
            <a:r>
              <a:rPr sz="1800" b="1" spc="-3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</a:t>
            </a:r>
            <a:r>
              <a:rPr sz="1800" b="1" spc="-3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spc="9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2030</a:t>
            </a:r>
            <a:r>
              <a:rPr sz="1800" b="1" spc="-3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(RESPECTO</a:t>
            </a:r>
            <a:r>
              <a:rPr sz="1800" b="1" spc="-3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</a:t>
            </a:r>
            <a:r>
              <a:rPr sz="1800" b="1" spc="-3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AÑO</a:t>
            </a:r>
            <a:r>
              <a:rPr sz="1800" b="1" spc="-3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spc="4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2005):</a:t>
            </a:r>
            <a:endParaRPr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" name="object 13">
            <a:extLst>
              <a:ext uri="{FF2B5EF4-FFF2-40B4-BE49-F238E27FC236}">
                <a16:creationId xmlns:a16="http://schemas.microsoft.com/office/drawing/2014/main" id="{C2B50C95-5977-BFF8-6FC5-586078D9EDDF}"/>
              </a:ext>
            </a:extLst>
          </p:cNvPr>
          <p:cNvSpPr txBox="1"/>
          <p:nvPr/>
        </p:nvSpPr>
        <p:spPr>
          <a:xfrm>
            <a:off x="10101413" y="345260"/>
            <a:ext cx="274487" cy="197490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s-ES" sz="12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  <a:endParaRPr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" name="Rectángulo 35">
            <a:extLst>
              <a:ext uri="{FF2B5EF4-FFF2-40B4-BE49-F238E27FC236}">
                <a16:creationId xmlns:a16="http://schemas.microsoft.com/office/drawing/2014/main" id="{8DFAEED1-EB78-0044-5D8B-2E3E5C0F822C}"/>
              </a:ext>
            </a:extLst>
          </p:cNvPr>
          <p:cNvSpPr/>
          <p:nvPr/>
        </p:nvSpPr>
        <p:spPr>
          <a:xfrm>
            <a:off x="10119173" y="572109"/>
            <a:ext cx="274487" cy="27432"/>
          </a:xfrm>
          <a:prstGeom prst="rect">
            <a:avLst/>
          </a:prstGeom>
          <a:solidFill>
            <a:srgbClr val="009E8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23429" y="294929"/>
            <a:ext cx="2837815" cy="789940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 marR="5080">
              <a:lnSpc>
                <a:spcPts val="2900"/>
              </a:lnSpc>
              <a:spcBef>
                <a:spcPts val="380"/>
              </a:spcBef>
            </a:pPr>
            <a:r>
              <a:rPr spc="-25" dirty="0"/>
              <a:t>CONTEXTO</a:t>
            </a:r>
            <a:r>
              <a:rPr spc="-70" dirty="0"/>
              <a:t> </a:t>
            </a:r>
            <a:r>
              <a:rPr spc="-40" dirty="0"/>
              <a:t>POLÍTICO </a:t>
            </a:r>
            <a:r>
              <a:rPr spc="-10" dirty="0"/>
              <a:t>NORMATIVO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523442" y="1295308"/>
            <a:ext cx="8656955" cy="917575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 marL="12700" marR="3395345">
              <a:lnSpc>
                <a:spcPts val="2000"/>
              </a:lnSpc>
              <a:spcBef>
                <a:spcPts val="300"/>
              </a:spcBef>
            </a:pPr>
            <a:r>
              <a:rPr sz="1800" b="1" spc="1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2022:</a:t>
            </a:r>
            <a:r>
              <a:rPr sz="1800" b="1" spc="-2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PROCESO</a:t>
            </a:r>
            <a:r>
              <a:rPr sz="1800" b="1" spc="-2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b="1" spc="-2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spc="-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ACTUALIZACIÓN</a:t>
            </a:r>
            <a:r>
              <a:rPr sz="1800" b="1" spc="-2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b="1" spc="-2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</a:t>
            </a:r>
            <a:r>
              <a:rPr sz="1800" b="1" spc="-2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spc="-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DIRECTIVA </a:t>
            </a:r>
            <a:r>
              <a:rPr sz="18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EUROPEA</a:t>
            </a:r>
            <a:r>
              <a:rPr sz="1800" b="1" spc="-5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b="1" spc="-4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CALIDAD</a:t>
            </a:r>
            <a:r>
              <a:rPr sz="1800" b="1" spc="-4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b="1" spc="-4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spc="-2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AIRE</a:t>
            </a:r>
            <a:endParaRPr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700">
              <a:lnSpc>
                <a:spcPct val="100000"/>
              </a:lnSpc>
              <a:spcBef>
                <a:spcPts val="780"/>
              </a:spcBef>
            </a:pPr>
            <a:r>
              <a:rPr sz="17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</a:t>
            </a:r>
            <a:r>
              <a:rPr sz="17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7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nuevos</a:t>
            </a:r>
            <a:r>
              <a:rPr sz="17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7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valores</a:t>
            </a:r>
            <a:r>
              <a:rPr sz="17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7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límite</a:t>
            </a:r>
            <a:r>
              <a:rPr sz="17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7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propuestos</a:t>
            </a:r>
            <a:r>
              <a:rPr sz="17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7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</a:t>
            </a:r>
            <a:r>
              <a:rPr sz="17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7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</a:t>
            </a:r>
            <a:r>
              <a:rPr sz="17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7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directiva</a:t>
            </a:r>
            <a:r>
              <a:rPr sz="17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7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estan</a:t>
            </a:r>
            <a:r>
              <a:rPr sz="1700" spc="29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7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alineados</a:t>
            </a:r>
            <a:r>
              <a:rPr sz="17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7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</a:t>
            </a:r>
            <a:r>
              <a:rPr sz="17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7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</a:t>
            </a:r>
            <a:r>
              <a:rPr sz="17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7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umbrales</a:t>
            </a:r>
            <a:r>
              <a:rPr sz="17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7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7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7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</a:t>
            </a:r>
            <a:r>
              <a:rPr sz="1700" spc="-3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7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OMS.</a:t>
            </a:r>
            <a:endParaRPr sz="17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462491" y="394296"/>
            <a:ext cx="2488565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</a:t>
            </a:r>
            <a:r>
              <a:rPr sz="10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0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CALIDAD</a:t>
            </a:r>
            <a:r>
              <a:rPr sz="10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</a:t>
            </a:r>
            <a:r>
              <a:rPr sz="1000" b="1" spc="-9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AIRE</a:t>
            </a:r>
            <a:r>
              <a:rPr sz="10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0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EUSKADI</a:t>
            </a:r>
            <a:r>
              <a:rPr sz="1000" b="1" spc="-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spc="-2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2030</a:t>
            </a:r>
            <a:endParaRPr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9037763" y="4195376"/>
            <a:ext cx="1654810" cy="3364865"/>
            <a:chOff x="9037763" y="4195376"/>
            <a:chExt cx="1654810" cy="3364865"/>
          </a:xfrm>
        </p:grpSpPr>
        <p:sp>
          <p:nvSpPr>
            <p:cNvPr id="7" name="object 7"/>
            <p:cNvSpPr/>
            <p:nvPr/>
          </p:nvSpPr>
          <p:spPr>
            <a:xfrm>
              <a:off x="9342508" y="4195376"/>
              <a:ext cx="1350010" cy="1972945"/>
            </a:xfrm>
            <a:custGeom>
              <a:avLst/>
              <a:gdLst/>
              <a:ahLst/>
              <a:cxnLst/>
              <a:rect l="l" t="t" r="r" b="b"/>
              <a:pathLst>
                <a:path w="1350009" h="1972945">
                  <a:moveTo>
                    <a:pt x="1349481" y="0"/>
                  </a:moveTo>
                  <a:lnTo>
                    <a:pt x="1298065" y="4643"/>
                  </a:lnTo>
                  <a:lnTo>
                    <a:pt x="1253667" y="9705"/>
                  </a:lnTo>
                  <a:lnTo>
                    <a:pt x="1209362" y="15687"/>
                  </a:lnTo>
                  <a:lnTo>
                    <a:pt x="1165166" y="22590"/>
                  </a:lnTo>
                  <a:lnTo>
                    <a:pt x="1121093" y="30413"/>
                  </a:lnTo>
                  <a:lnTo>
                    <a:pt x="1077159" y="39157"/>
                  </a:lnTo>
                  <a:lnTo>
                    <a:pt x="1033380" y="48820"/>
                  </a:lnTo>
                  <a:lnTo>
                    <a:pt x="989770" y="59404"/>
                  </a:lnTo>
                  <a:lnTo>
                    <a:pt x="946347" y="70909"/>
                  </a:lnTo>
                  <a:lnTo>
                    <a:pt x="903124" y="83334"/>
                  </a:lnTo>
                  <a:lnTo>
                    <a:pt x="860117" y="96679"/>
                  </a:lnTo>
                  <a:lnTo>
                    <a:pt x="817343" y="110944"/>
                  </a:lnTo>
                  <a:lnTo>
                    <a:pt x="774815" y="126130"/>
                  </a:lnTo>
                  <a:lnTo>
                    <a:pt x="732551" y="142236"/>
                  </a:lnTo>
                  <a:lnTo>
                    <a:pt x="690564" y="159263"/>
                  </a:lnTo>
                  <a:lnTo>
                    <a:pt x="648871" y="177210"/>
                  </a:lnTo>
                  <a:lnTo>
                    <a:pt x="607488" y="196077"/>
                  </a:lnTo>
                  <a:lnTo>
                    <a:pt x="566429" y="215865"/>
                  </a:lnTo>
                  <a:lnTo>
                    <a:pt x="525709" y="236573"/>
                  </a:lnTo>
                  <a:lnTo>
                    <a:pt x="485346" y="258201"/>
                  </a:lnTo>
                  <a:lnTo>
                    <a:pt x="445353" y="280750"/>
                  </a:lnTo>
                  <a:lnTo>
                    <a:pt x="405747" y="304219"/>
                  </a:lnTo>
                  <a:lnTo>
                    <a:pt x="366543" y="328608"/>
                  </a:lnTo>
                  <a:lnTo>
                    <a:pt x="327755" y="353918"/>
                  </a:lnTo>
                  <a:lnTo>
                    <a:pt x="289401" y="380148"/>
                  </a:lnTo>
                  <a:lnTo>
                    <a:pt x="251495" y="407299"/>
                  </a:lnTo>
                  <a:lnTo>
                    <a:pt x="214052" y="435370"/>
                  </a:lnTo>
                  <a:lnTo>
                    <a:pt x="177089" y="464361"/>
                  </a:lnTo>
                  <a:lnTo>
                    <a:pt x="140620" y="494272"/>
                  </a:lnTo>
                  <a:lnTo>
                    <a:pt x="104661" y="525104"/>
                  </a:lnTo>
                  <a:lnTo>
                    <a:pt x="69228" y="556857"/>
                  </a:lnTo>
                  <a:lnTo>
                    <a:pt x="34335" y="589529"/>
                  </a:lnTo>
                  <a:lnTo>
                    <a:pt x="0" y="623122"/>
                  </a:lnTo>
                  <a:lnTo>
                    <a:pt x="1349481" y="1972604"/>
                  </a:lnTo>
                  <a:lnTo>
                    <a:pt x="1349481" y="0"/>
                  </a:lnTo>
                  <a:close/>
                </a:path>
              </a:pathLst>
            </a:custGeom>
            <a:solidFill>
              <a:srgbClr val="07A356">
                <a:alpha val="539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0020065" y="4662207"/>
              <a:ext cx="672465" cy="2898140"/>
            </a:xfrm>
            <a:custGeom>
              <a:avLst/>
              <a:gdLst/>
              <a:ahLst/>
              <a:cxnLst/>
              <a:rect l="l" t="t" r="r" b="b"/>
              <a:pathLst>
                <a:path w="672465" h="2898140">
                  <a:moveTo>
                    <a:pt x="126524" y="0"/>
                  </a:moveTo>
                  <a:lnTo>
                    <a:pt x="0" y="2897797"/>
                  </a:lnTo>
                  <a:lnTo>
                    <a:pt x="671923" y="2897797"/>
                  </a:lnTo>
                  <a:lnTo>
                    <a:pt x="671923" y="99906"/>
                  </a:lnTo>
                  <a:lnTo>
                    <a:pt x="635344" y="88105"/>
                  </a:lnTo>
                  <a:lnTo>
                    <a:pt x="591080" y="74947"/>
                  </a:lnTo>
                  <a:lnTo>
                    <a:pt x="546381" y="62779"/>
                  </a:lnTo>
                  <a:lnTo>
                    <a:pt x="501260" y="51615"/>
                  </a:lnTo>
                  <a:lnTo>
                    <a:pt x="455728" y="41467"/>
                  </a:lnTo>
                  <a:lnTo>
                    <a:pt x="409798" y="32348"/>
                  </a:lnTo>
                  <a:lnTo>
                    <a:pt x="363481" y="24273"/>
                  </a:lnTo>
                  <a:lnTo>
                    <a:pt x="316790" y="17253"/>
                  </a:lnTo>
                  <a:lnTo>
                    <a:pt x="269737" y="11303"/>
                  </a:lnTo>
                  <a:lnTo>
                    <a:pt x="222334" y="6435"/>
                  </a:lnTo>
                  <a:lnTo>
                    <a:pt x="174592" y="2662"/>
                  </a:lnTo>
                  <a:lnTo>
                    <a:pt x="126524" y="0"/>
                  </a:lnTo>
                  <a:close/>
                </a:path>
              </a:pathLst>
            </a:custGeom>
            <a:solidFill>
              <a:srgbClr val="009E8A">
                <a:alpha val="46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9674986" y="6169202"/>
              <a:ext cx="1017269" cy="1019175"/>
            </a:xfrm>
            <a:custGeom>
              <a:avLst/>
              <a:gdLst/>
              <a:ahLst/>
              <a:cxnLst/>
              <a:rect l="l" t="t" r="r" b="b"/>
              <a:pathLst>
                <a:path w="1017270" h="1019175">
                  <a:moveTo>
                    <a:pt x="1017003" y="0"/>
                  </a:moveTo>
                  <a:lnTo>
                    <a:pt x="0" y="0"/>
                  </a:lnTo>
                  <a:lnTo>
                    <a:pt x="1112" y="49367"/>
                  </a:lnTo>
                  <a:lnTo>
                    <a:pt x="4450" y="98134"/>
                  </a:lnTo>
                  <a:lnTo>
                    <a:pt x="9952" y="146241"/>
                  </a:lnTo>
                  <a:lnTo>
                    <a:pt x="17565" y="193635"/>
                  </a:lnTo>
                  <a:lnTo>
                    <a:pt x="27239" y="240262"/>
                  </a:lnTo>
                  <a:lnTo>
                    <a:pt x="38923" y="286070"/>
                  </a:lnTo>
                  <a:lnTo>
                    <a:pt x="52566" y="331004"/>
                  </a:lnTo>
                  <a:lnTo>
                    <a:pt x="68116" y="375011"/>
                  </a:lnTo>
                  <a:lnTo>
                    <a:pt x="85523" y="418039"/>
                  </a:lnTo>
                  <a:lnTo>
                    <a:pt x="104736" y="460033"/>
                  </a:lnTo>
                  <a:lnTo>
                    <a:pt x="125704" y="500939"/>
                  </a:lnTo>
                  <a:lnTo>
                    <a:pt x="148374" y="540706"/>
                  </a:lnTo>
                  <a:lnTo>
                    <a:pt x="172698" y="579279"/>
                  </a:lnTo>
                  <a:lnTo>
                    <a:pt x="198622" y="616605"/>
                  </a:lnTo>
                  <a:lnTo>
                    <a:pt x="226097" y="652631"/>
                  </a:lnTo>
                  <a:lnTo>
                    <a:pt x="255071" y="687303"/>
                  </a:lnTo>
                  <a:lnTo>
                    <a:pt x="285494" y="720567"/>
                  </a:lnTo>
                  <a:lnTo>
                    <a:pt x="317313" y="752371"/>
                  </a:lnTo>
                  <a:lnTo>
                    <a:pt x="350478" y="782662"/>
                  </a:lnTo>
                  <a:lnTo>
                    <a:pt x="384939" y="811384"/>
                  </a:lnTo>
                  <a:lnTo>
                    <a:pt x="420643" y="838487"/>
                  </a:lnTo>
                  <a:lnTo>
                    <a:pt x="457541" y="863915"/>
                  </a:lnTo>
                  <a:lnTo>
                    <a:pt x="495580" y="887615"/>
                  </a:lnTo>
                  <a:lnTo>
                    <a:pt x="534709" y="909535"/>
                  </a:lnTo>
                  <a:lnTo>
                    <a:pt x="574879" y="929621"/>
                  </a:lnTo>
                  <a:lnTo>
                    <a:pt x="616037" y="947818"/>
                  </a:lnTo>
                  <a:lnTo>
                    <a:pt x="658133" y="964075"/>
                  </a:lnTo>
                  <a:lnTo>
                    <a:pt x="701115" y="978338"/>
                  </a:lnTo>
                  <a:lnTo>
                    <a:pt x="744932" y="990552"/>
                  </a:lnTo>
                  <a:lnTo>
                    <a:pt x="789534" y="1000666"/>
                  </a:lnTo>
                  <a:lnTo>
                    <a:pt x="834869" y="1008625"/>
                  </a:lnTo>
                  <a:lnTo>
                    <a:pt x="880887" y="1014376"/>
                  </a:lnTo>
                  <a:lnTo>
                    <a:pt x="927535" y="1017866"/>
                  </a:lnTo>
                  <a:lnTo>
                    <a:pt x="975019" y="1019035"/>
                  </a:lnTo>
                  <a:lnTo>
                    <a:pt x="1017003" y="1017990"/>
                  </a:lnTo>
                  <a:lnTo>
                    <a:pt x="1017003" y="0"/>
                  </a:lnTo>
                  <a:close/>
                </a:path>
              </a:pathLst>
            </a:custGeom>
            <a:solidFill>
              <a:srgbClr val="0055A2">
                <a:alpha val="50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9343402" y="6145236"/>
              <a:ext cx="1348740" cy="1209040"/>
            </a:xfrm>
            <a:custGeom>
              <a:avLst/>
              <a:gdLst/>
              <a:ahLst/>
              <a:cxnLst/>
              <a:rect l="l" t="t" r="r" b="b"/>
              <a:pathLst>
                <a:path w="1348740" h="1209040">
                  <a:moveTo>
                    <a:pt x="1348587" y="0"/>
                  </a:moveTo>
                  <a:lnTo>
                    <a:pt x="0" y="298979"/>
                  </a:lnTo>
                  <a:lnTo>
                    <a:pt x="11288" y="345478"/>
                  </a:lnTo>
                  <a:lnTo>
                    <a:pt x="24347" y="391079"/>
                  </a:lnTo>
                  <a:lnTo>
                    <a:pt x="39120" y="435757"/>
                  </a:lnTo>
                  <a:lnTo>
                    <a:pt x="55564" y="479484"/>
                  </a:lnTo>
                  <a:lnTo>
                    <a:pt x="73633" y="522232"/>
                  </a:lnTo>
                  <a:lnTo>
                    <a:pt x="93284" y="563972"/>
                  </a:lnTo>
                  <a:lnTo>
                    <a:pt x="114471" y="604675"/>
                  </a:lnTo>
                  <a:lnTo>
                    <a:pt x="137151" y="644314"/>
                  </a:lnTo>
                  <a:lnTo>
                    <a:pt x="161278" y="682859"/>
                  </a:lnTo>
                  <a:lnTo>
                    <a:pt x="186807" y="720283"/>
                  </a:lnTo>
                  <a:lnTo>
                    <a:pt x="213696" y="756558"/>
                  </a:lnTo>
                  <a:lnTo>
                    <a:pt x="241898" y="791654"/>
                  </a:lnTo>
                  <a:lnTo>
                    <a:pt x="271370" y="825544"/>
                  </a:lnTo>
                  <a:lnTo>
                    <a:pt x="302067" y="858199"/>
                  </a:lnTo>
                  <a:lnTo>
                    <a:pt x="333944" y="889590"/>
                  </a:lnTo>
                  <a:lnTo>
                    <a:pt x="366957" y="919690"/>
                  </a:lnTo>
                  <a:lnTo>
                    <a:pt x="401061" y="948470"/>
                  </a:lnTo>
                  <a:lnTo>
                    <a:pt x="436213" y="975902"/>
                  </a:lnTo>
                  <a:lnTo>
                    <a:pt x="472366" y="1001956"/>
                  </a:lnTo>
                  <a:lnTo>
                    <a:pt x="509477" y="1026606"/>
                  </a:lnTo>
                  <a:lnTo>
                    <a:pt x="547502" y="1049822"/>
                  </a:lnTo>
                  <a:lnTo>
                    <a:pt x="586395" y="1071577"/>
                  </a:lnTo>
                  <a:lnTo>
                    <a:pt x="626112" y="1091841"/>
                  </a:lnTo>
                  <a:lnTo>
                    <a:pt x="666609" y="1110587"/>
                  </a:lnTo>
                  <a:lnTo>
                    <a:pt x="707840" y="1127786"/>
                  </a:lnTo>
                  <a:lnTo>
                    <a:pt x="749763" y="1143409"/>
                  </a:lnTo>
                  <a:lnTo>
                    <a:pt x="792331" y="1157429"/>
                  </a:lnTo>
                  <a:lnTo>
                    <a:pt x="835501" y="1169817"/>
                  </a:lnTo>
                  <a:lnTo>
                    <a:pt x="879228" y="1180544"/>
                  </a:lnTo>
                  <a:lnTo>
                    <a:pt x="923468" y="1189583"/>
                  </a:lnTo>
                  <a:lnTo>
                    <a:pt x="968175" y="1196904"/>
                  </a:lnTo>
                  <a:lnTo>
                    <a:pt x="1013306" y="1202480"/>
                  </a:lnTo>
                  <a:lnTo>
                    <a:pt x="1058815" y="1206282"/>
                  </a:lnTo>
                  <a:lnTo>
                    <a:pt x="1104659" y="1208282"/>
                  </a:lnTo>
                  <a:lnTo>
                    <a:pt x="1150793" y="1208451"/>
                  </a:lnTo>
                  <a:lnTo>
                    <a:pt x="1197172" y="1206761"/>
                  </a:lnTo>
                  <a:lnTo>
                    <a:pt x="1243752" y="1203184"/>
                  </a:lnTo>
                  <a:lnTo>
                    <a:pt x="1290488" y="1197691"/>
                  </a:lnTo>
                  <a:lnTo>
                    <a:pt x="1337335" y="1190254"/>
                  </a:lnTo>
                  <a:lnTo>
                    <a:pt x="1348587" y="1187997"/>
                  </a:lnTo>
                  <a:lnTo>
                    <a:pt x="1348587" y="0"/>
                  </a:lnTo>
                  <a:close/>
                </a:path>
              </a:pathLst>
            </a:custGeom>
            <a:solidFill>
              <a:srgbClr val="0573B1">
                <a:alpha val="33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9126397" y="6037150"/>
              <a:ext cx="1565910" cy="1482725"/>
            </a:xfrm>
            <a:custGeom>
              <a:avLst/>
              <a:gdLst/>
              <a:ahLst/>
              <a:cxnLst/>
              <a:rect l="l" t="t" r="r" b="b"/>
              <a:pathLst>
                <a:path w="1565909" h="1482725">
                  <a:moveTo>
                    <a:pt x="1565592" y="0"/>
                  </a:moveTo>
                  <a:lnTo>
                    <a:pt x="0" y="730048"/>
                  </a:lnTo>
                  <a:lnTo>
                    <a:pt x="20952" y="772948"/>
                  </a:lnTo>
                  <a:lnTo>
                    <a:pt x="43260" y="814738"/>
                  </a:lnTo>
                  <a:lnTo>
                    <a:pt x="66886" y="855404"/>
                  </a:lnTo>
                  <a:lnTo>
                    <a:pt x="91789" y="894932"/>
                  </a:lnTo>
                  <a:lnTo>
                    <a:pt x="117930" y="933307"/>
                  </a:lnTo>
                  <a:lnTo>
                    <a:pt x="145271" y="970515"/>
                  </a:lnTo>
                  <a:lnTo>
                    <a:pt x="173773" y="1006543"/>
                  </a:lnTo>
                  <a:lnTo>
                    <a:pt x="203396" y="1041375"/>
                  </a:lnTo>
                  <a:lnTo>
                    <a:pt x="234101" y="1074998"/>
                  </a:lnTo>
                  <a:lnTo>
                    <a:pt x="265849" y="1107397"/>
                  </a:lnTo>
                  <a:lnTo>
                    <a:pt x="298601" y="1138558"/>
                  </a:lnTo>
                  <a:lnTo>
                    <a:pt x="332318" y="1168467"/>
                  </a:lnTo>
                  <a:lnTo>
                    <a:pt x="366961" y="1197110"/>
                  </a:lnTo>
                  <a:lnTo>
                    <a:pt x="402491" y="1224472"/>
                  </a:lnTo>
                  <a:lnTo>
                    <a:pt x="438869" y="1250539"/>
                  </a:lnTo>
                  <a:lnTo>
                    <a:pt x="476054" y="1275297"/>
                  </a:lnTo>
                  <a:lnTo>
                    <a:pt x="514010" y="1298732"/>
                  </a:lnTo>
                  <a:lnTo>
                    <a:pt x="552695" y="1320830"/>
                  </a:lnTo>
                  <a:lnTo>
                    <a:pt x="592072" y="1341575"/>
                  </a:lnTo>
                  <a:lnTo>
                    <a:pt x="632101" y="1360955"/>
                  </a:lnTo>
                  <a:lnTo>
                    <a:pt x="672743" y="1378954"/>
                  </a:lnTo>
                  <a:lnTo>
                    <a:pt x="713959" y="1395558"/>
                  </a:lnTo>
                  <a:lnTo>
                    <a:pt x="755710" y="1410754"/>
                  </a:lnTo>
                  <a:lnTo>
                    <a:pt x="797957" y="1424528"/>
                  </a:lnTo>
                  <a:lnTo>
                    <a:pt x="840660" y="1436863"/>
                  </a:lnTo>
                  <a:lnTo>
                    <a:pt x="883781" y="1447748"/>
                  </a:lnTo>
                  <a:lnTo>
                    <a:pt x="927280" y="1457167"/>
                  </a:lnTo>
                  <a:lnTo>
                    <a:pt x="971119" y="1465106"/>
                  </a:lnTo>
                  <a:lnTo>
                    <a:pt x="1015258" y="1471550"/>
                  </a:lnTo>
                  <a:lnTo>
                    <a:pt x="1059658" y="1476487"/>
                  </a:lnTo>
                  <a:lnTo>
                    <a:pt x="1104280" y="1479901"/>
                  </a:lnTo>
                  <a:lnTo>
                    <a:pt x="1149085" y="1481778"/>
                  </a:lnTo>
                  <a:lnTo>
                    <a:pt x="1194034" y="1482104"/>
                  </a:lnTo>
                  <a:lnTo>
                    <a:pt x="1239088" y="1480865"/>
                  </a:lnTo>
                  <a:lnTo>
                    <a:pt x="1284208" y="1478046"/>
                  </a:lnTo>
                  <a:lnTo>
                    <a:pt x="1329354" y="1473633"/>
                  </a:lnTo>
                  <a:lnTo>
                    <a:pt x="1374487" y="1467613"/>
                  </a:lnTo>
                  <a:lnTo>
                    <a:pt x="1419569" y="1459970"/>
                  </a:lnTo>
                  <a:lnTo>
                    <a:pt x="1464560" y="1450691"/>
                  </a:lnTo>
                  <a:lnTo>
                    <a:pt x="1509421" y="1439761"/>
                  </a:lnTo>
                  <a:lnTo>
                    <a:pt x="1554114" y="1427166"/>
                  </a:lnTo>
                  <a:lnTo>
                    <a:pt x="1565592" y="1423483"/>
                  </a:lnTo>
                  <a:lnTo>
                    <a:pt x="1565592" y="0"/>
                  </a:lnTo>
                  <a:close/>
                </a:path>
              </a:pathLst>
            </a:custGeom>
            <a:solidFill>
              <a:srgbClr val="0483AC">
                <a:alpha val="3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9037763" y="5860602"/>
              <a:ext cx="1654810" cy="1699895"/>
            </a:xfrm>
            <a:custGeom>
              <a:avLst/>
              <a:gdLst/>
              <a:ahLst/>
              <a:cxnLst/>
              <a:rect l="l" t="t" r="r" b="b"/>
              <a:pathLst>
                <a:path w="1654809" h="1699895">
                  <a:moveTo>
                    <a:pt x="1654227" y="0"/>
                  </a:moveTo>
                  <a:lnTo>
                    <a:pt x="0" y="1269335"/>
                  </a:lnTo>
                  <a:lnTo>
                    <a:pt x="30235" y="1307421"/>
                  </a:lnTo>
                  <a:lnTo>
                    <a:pt x="61487" y="1344219"/>
                  </a:lnTo>
                  <a:lnTo>
                    <a:pt x="93720" y="1379725"/>
                  </a:lnTo>
                  <a:lnTo>
                    <a:pt x="126899" y="1413935"/>
                  </a:lnTo>
                  <a:lnTo>
                    <a:pt x="160988" y="1446843"/>
                  </a:lnTo>
                  <a:lnTo>
                    <a:pt x="195951" y="1478446"/>
                  </a:lnTo>
                  <a:lnTo>
                    <a:pt x="231754" y="1508738"/>
                  </a:lnTo>
                  <a:lnTo>
                    <a:pt x="268360" y="1537715"/>
                  </a:lnTo>
                  <a:lnTo>
                    <a:pt x="305735" y="1565372"/>
                  </a:lnTo>
                  <a:lnTo>
                    <a:pt x="343843" y="1591704"/>
                  </a:lnTo>
                  <a:lnTo>
                    <a:pt x="382648" y="1616707"/>
                  </a:lnTo>
                  <a:lnTo>
                    <a:pt x="422116" y="1640377"/>
                  </a:lnTo>
                  <a:lnTo>
                    <a:pt x="462210" y="1662707"/>
                  </a:lnTo>
                  <a:lnTo>
                    <a:pt x="502896" y="1683695"/>
                  </a:lnTo>
                  <a:lnTo>
                    <a:pt x="535879" y="1699402"/>
                  </a:lnTo>
                  <a:lnTo>
                    <a:pt x="1654227" y="1699402"/>
                  </a:lnTo>
                  <a:lnTo>
                    <a:pt x="1654227" y="0"/>
                  </a:lnTo>
                  <a:close/>
                </a:path>
              </a:pathLst>
            </a:custGeom>
            <a:solidFill>
              <a:srgbClr val="0A8DC9">
                <a:alpha val="369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9083947" y="5603314"/>
              <a:ext cx="1608455" cy="1957070"/>
            </a:xfrm>
            <a:custGeom>
              <a:avLst/>
              <a:gdLst/>
              <a:ahLst/>
              <a:cxnLst/>
              <a:rect l="l" t="t" r="r" b="b"/>
              <a:pathLst>
                <a:path w="1608454" h="1957070">
                  <a:moveTo>
                    <a:pt x="1608042" y="0"/>
                  </a:moveTo>
                  <a:lnTo>
                    <a:pt x="0" y="1916398"/>
                  </a:lnTo>
                  <a:lnTo>
                    <a:pt x="37592" y="1946993"/>
                  </a:lnTo>
                  <a:lnTo>
                    <a:pt x="50266" y="1956690"/>
                  </a:lnTo>
                  <a:lnTo>
                    <a:pt x="1608042" y="1956690"/>
                  </a:lnTo>
                  <a:lnTo>
                    <a:pt x="1608042" y="0"/>
                  </a:lnTo>
                  <a:close/>
                </a:path>
              </a:pathLst>
            </a:custGeom>
            <a:solidFill>
              <a:srgbClr val="04ABE8">
                <a:alpha val="3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9450743" y="5175607"/>
              <a:ext cx="1241425" cy="2384425"/>
            </a:xfrm>
            <a:custGeom>
              <a:avLst/>
              <a:gdLst/>
              <a:ahLst/>
              <a:cxnLst/>
              <a:rect l="l" t="t" r="r" b="b"/>
              <a:pathLst>
                <a:path w="1241425" h="2384425">
                  <a:moveTo>
                    <a:pt x="1241246" y="0"/>
                  </a:moveTo>
                  <a:lnTo>
                    <a:pt x="0" y="2384397"/>
                  </a:lnTo>
                  <a:lnTo>
                    <a:pt x="1241246" y="2384397"/>
                  </a:lnTo>
                  <a:lnTo>
                    <a:pt x="1241246" y="0"/>
                  </a:lnTo>
                  <a:close/>
                </a:path>
              </a:pathLst>
            </a:custGeom>
            <a:solidFill>
              <a:srgbClr val="0896BF">
                <a:alpha val="41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9766953" y="4703940"/>
              <a:ext cx="925194" cy="2856230"/>
            </a:xfrm>
            <a:custGeom>
              <a:avLst/>
              <a:gdLst/>
              <a:ahLst/>
              <a:cxnLst/>
              <a:rect l="l" t="t" r="r" b="b"/>
              <a:pathLst>
                <a:path w="925195" h="2856229">
                  <a:moveTo>
                    <a:pt x="765280" y="0"/>
                  </a:moveTo>
                  <a:lnTo>
                    <a:pt x="0" y="2856064"/>
                  </a:lnTo>
                  <a:lnTo>
                    <a:pt x="925036" y="2856064"/>
                  </a:lnTo>
                  <a:lnTo>
                    <a:pt x="925036" y="50618"/>
                  </a:lnTo>
                  <a:lnTo>
                    <a:pt x="902717" y="42462"/>
                  </a:lnTo>
                  <a:lnTo>
                    <a:pt x="857516" y="27227"/>
                  </a:lnTo>
                  <a:lnTo>
                    <a:pt x="811701" y="13066"/>
                  </a:lnTo>
                  <a:lnTo>
                    <a:pt x="765280" y="0"/>
                  </a:lnTo>
                  <a:close/>
                </a:path>
              </a:pathLst>
            </a:custGeom>
            <a:solidFill>
              <a:srgbClr val="009E8A">
                <a:alpha val="43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6" name="object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5144352"/>
              </p:ext>
            </p:extLst>
          </p:nvPr>
        </p:nvGraphicFramePr>
        <p:xfrm>
          <a:off x="765956" y="2330907"/>
          <a:ext cx="8021953" cy="505521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084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27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27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27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627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27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03860"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1000" b="1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CONTAMINANTE</a:t>
                      </a:r>
                      <a:endParaRPr sz="100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1176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B3D4CC"/>
                    </a:solidFill>
                  </a:tcPr>
                </a:tc>
                <a:tc>
                  <a:txBody>
                    <a:bodyPr/>
                    <a:lstStyle/>
                    <a:p>
                      <a:pPr marR="23495" algn="ctr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1000" b="1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Periodo</a:t>
                      </a:r>
                      <a:endParaRPr sz="100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1176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D0E4DF"/>
                    </a:solidFill>
                  </a:tcPr>
                </a:tc>
                <a:tc>
                  <a:txBody>
                    <a:bodyPr/>
                    <a:lstStyle/>
                    <a:p>
                      <a:pPr marR="18415" algn="ctr">
                        <a:lnSpc>
                          <a:spcPts val="1050"/>
                        </a:lnSpc>
                        <a:spcBef>
                          <a:spcPts val="15"/>
                        </a:spcBef>
                      </a:pPr>
                      <a:r>
                        <a:rPr sz="1000" b="1" i="0" spc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RD 102/2011</a:t>
                      </a:r>
                      <a:r>
                        <a:rPr lang="es-ES" sz="1000" b="1" i="0" spc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1" i="0" spc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(Directiva 2008/50/EC)</a:t>
                      </a:r>
                      <a:endParaRPr sz="1000" b="1" i="0" spc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905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D0E4DF"/>
                    </a:solidFill>
                  </a:tcPr>
                </a:tc>
                <a:tc>
                  <a:txBody>
                    <a:bodyPr/>
                    <a:lstStyle/>
                    <a:p>
                      <a:pPr marL="120014" marR="138430" indent="85725" algn="ctr">
                        <a:lnSpc>
                          <a:spcPct val="75000"/>
                        </a:lnSpc>
                        <a:spcBef>
                          <a:spcPts val="315"/>
                        </a:spcBef>
                      </a:pPr>
                      <a:r>
                        <a:rPr sz="1000" b="1" i="0" spc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Nueva </a:t>
                      </a:r>
                      <a:r>
                        <a:rPr sz="1000" b="1" i="0" spc="0" dirty="0" err="1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Directiva</a:t>
                      </a:r>
                      <a:r>
                        <a:rPr lang="es-ES" sz="1000" b="1" i="0" spc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1" i="0" spc="0" dirty="0" err="1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europea</a:t>
                      </a:r>
                      <a:r>
                        <a:rPr sz="1000" b="1" i="0" spc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de </a:t>
                      </a:r>
                      <a:r>
                        <a:rPr sz="1000" b="1" i="0" spc="0" dirty="0" err="1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calidad</a:t>
                      </a:r>
                      <a:r>
                        <a:rPr lang="es-ES" sz="1000" b="1" i="0" spc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1" i="0" spc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 aire 2030</a:t>
                      </a:r>
                      <a:endParaRPr sz="1000" b="1" i="0" spc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40005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D0E4DF"/>
                    </a:solidFill>
                  </a:tcPr>
                </a:tc>
                <a:tc>
                  <a:txBody>
                    <a:bodyPr/>
                    <a:lstStyle/>
                    <a:p>
                      <a:pPr marL="518159" marR="518159" algn="ctr">
                        <a:lnSpc>
                          <a:spcPct val="72400"/>
                        </a:lnSpc>
                        <a:spcBef>
                          <a:spcPts val="780"/>
                        </a:spcBef>
                      </a:pPr>
                      <a:r>
                        <a:rPr sz="1000" b="1" i="0" spc="2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OMS </a:t>
                      </a:r>
                      <a:r>
                        <a:rPr sz="1000" b="1" i="0" spc="7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2005</a:t>
                      </a:r>
                      <a:endParaRPr sz="100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9906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D0E4DF"/>
                    </a:solidFill>
                  </a:tcPr>
                </a:tc>
                <a:tc>
                  <a:txBody>
                    <a:bodyPr/>
                    <a:lstStyle/>
                    <a:p>
                      <a:pPr marL="549910" marR="487045" indent="-635" algn="ctr">
                        <a:lnSpc>
                          <a:spcPct val="72400"/>
                        </a:lnSpc>
                        <a:spcBef>
                          <a:spcPts val="780"/>
                        </a:spcBef>
                      </a:pPr>
                      <a:r>
                        <a:rPr sz="1000" b="1" i="0" spc="2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OMS </a:t>
                      </a:r>
                      <a:r>
                        <a:rPr sz="1000" b="1" i="0" spc="14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2021</a:t>
                      </a:r>
                      <a:endParaRPr sz="100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9906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D0E4D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3204">
                <a:tc rowSpan="2">
                  <a:txBody>
                    <a:bodyPr/>
                    <a:lstStyle/>
                    <a:p>
                      <a:pPr marL="262890">
                        <a:lnSpc>
                          <a:spcPts val="969"/>
                        </a:lnSpc>
                        <a:spcBef>
                          <a:spcPts val="1130"/>
                        </a:spcBef>
                      </a:pPr>
                      <a:r>
                        <a:rPr sz="100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PM</a:t>
                      </a:r>
                      <a:r>
                        <a:rPr lang="en-US" sz="1000" b="1" i="0" spc="4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ea typeface="Axia" panose="020B0503030202020206" pitchFamily="34" charset="0"/>
                          <a:cs typeface="Calibri" panose="020F0502020204030204" pitchFamily="34" charset="0"/>
                        </a:rPr>
                        <a:t>2.5</a:t>
                      </a:r>
                      <a:r>
                        <a:rPr sz="100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</a:t>
                      </a:r>
                      <a:r>
                        <a:rPr sz="1000" b="0" i="0" spc="2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µg/m</a:t>
                      </a:r>
                      <a:r>
                        <a:rPr sz="900" b="0" i="0" spc="-15" baseline="32407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sz="900" b="0" i="0" baseline="32407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4351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B3D4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Anual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4953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7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9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R="508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9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R="889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2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320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43510" marB="0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B3D4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10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</a:t>
                      </a:r>
                      <a:r>
                        <a:rPr sz="950" b="0" i="0" spc="-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horas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4953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-5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10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</a:t>
                      </a:r>
                      <a:r>
                        <a:rPr sz="950" b="0" i="0" spc="-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spc="8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(18</a:t>
                      </a:r>
                      <a:r>
                        <a:rPr sz="9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veces)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R="508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10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</a:t>
                      </a:r>
                      <a:r>
                        <a:rPr sz="950" b="0" i="0" spc="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spc="7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(3</a:t>
                      </a:r>
                      <a:r>
                        <a:rPr sz="950" b="0" i="0" spc="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</a:t>
                      </a:r>
                      <a:r>
                        <a:rPr sz="950" b="0" i="0" spc="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r>
                        <a:rPr sz="950" b="0" i="0" spc="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veces)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15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  <a:r>
                        <a:rPr sz="950" b="0" i="0" spc="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spc="7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(3</a:t>
                      </a:r>
                      <a:r>
                        <a:rPr sz="950" b="0" i="0" spc="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</a:t>
                      </a:r>
                      <a:r>
                        <a:rPr sz="950" b="0" i="0" spc="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r>
                        <a:rPr sz="950" b="0" i="0" spc="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veces)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3204">
                <a:tc rowSpan="2">
                  <a:txBody>
                    <a:bodyPr/>
                    <a:lstStyle/>
                    <a:p>
                      <a:pPr marL="274320">
                        <a:lnSpc>
                          <a:spcPts val="969"/>
                        </a:lnSpc>
                        <a:spcBef>
                          <a:spcPts val="1130"/>
                        </a:spcBef>
                      </a:pPr>
                      <a:r>
                        <a:rPr sz="100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PM</a:t>
                      </a:r>
                      <a:r>
                        <a:rPr lang="en-US" sz="1000" b="1" i="0" spc="4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ea typeface="Axia" panose="020B0503030202020206" pitchFamily="34" charset="0"/>
                          <a:cs typeface="Calibri" panose="020F0502020204030204" pitchFamily="34" charset="0"/>
                        </a:rPr>
                        <a:t>2.5</a:t>
                      </a:r>
                      <a:r>
                        <a:rPr sz="100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</a:t>
                      </a:r>
                      <a:r>
                        <a:rPr sz="1000" b="0" i="0" spc="2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µg/m</a:t>
                      </a:r>
                      <a:r>
                        <a:rPr sz="900" b="0" i="0" spc="-15" baseline="32407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s-ES" sz="600" b="0" i="0" spc="-15" baseline="32407" dirty="0">
                        <a:solidFill>
                          <a:srgbClr val="254D97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4351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B3D4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Anual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4953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-2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4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R="508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4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R="889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13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320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43510" marB="0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B3D4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10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</a:t>
                      </a:r>
                      <a:r>
                        <a:rPr sz="950" b="0" i="0" spc="-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horas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4953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</a:t>
                      </a:r>
                      <a:r>
                        <a:rPr sz="950" b="0" i="0" spc="4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spc="8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(35</a:t>
                      </a:r>
                      <a:r>
                        <a:rPr sz="950" b="0" i="0" spc="5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veces)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7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</a:t>
                      </a:r>
                      <a:r>
                        <a:rPr sz="9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spc="8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(18</a:t>
                      </a:r>
                      <a:r>
                        <a:rPr sz="9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veces)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R="508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</a:t>
                      </a:r>
                      <a:r>
                        <a:rPr sz="950" b="0" i="0" spc="3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spc="7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(3</a:t>
                      </a:r>
                      <a:r>
                        <a:rPr sz="950" b="0" i="0" spc="3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</a:t>
                      </a:r>
                      <a:r>
                        <a:rPr sz="950" b="0" i="0" spc="3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r>
                        <a:rPr sz="950" b="0" i="0" spc="3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veces)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7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</a:t>
                      </a:r>
                      <a:r>
                        <a:rPr sz="950" b="0" i="0" spc="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spc="7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(3</a:t>
                      </a:r>
                      <a:r>
                        <a:rPr sz="950" b="0" i="0" spc="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</a:t>
                      </a:r>
                      <a:r>
                        <a:rPr sz="950" b="0" i="0" spc="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r>
                        <a:rPr sz="950" b="0" i="0" spc="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veces)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3204">
                <a:tc>
                  <a:txBody>
                    <a:bodyPr/>
                    <a:lstStyle/>
                    <a:p>
                      <a:pPr marR="326390" algn="r">
                        <a:lnSpc>
                          <a:spcPts val="330"/>
                        </a:lnSpc>
                        <a:spcBef>
                          <a:spcPts val="229"/>
                        </a:spcBef>
                      </a:pPr>
                      <a:r>
                        <a:rPr sz="60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sz="6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340995">
                        <a:lnSpc>
                          <a:spcPts val="810"/>
                        </a:lnSpc>
                      </a:pPr>
                      <a:r>
                        <a:rPr sz="100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</a:t>
                      </a:r>
                      <a:r>
                        <a:rPr lang="en-US" sz="900" b="1" i="0" spc="4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ea typeface="Axia" panose="020B0503030202020206" pitchFamily="34" charset="0"/>
                          <a:cs typeface="Calibri" panose="020F0502020204030204" pitchFamily="34" charset="0"/>
                        </a:rPr>
                        <a:t>3</a:t>
                      </a:r>
                      <a:r>
                        <a:rPr sz="100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</a:t>
                      </a:r>
                      <a:r>
                        <a:rPr sz="1000" b="0" i="0" spc="1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spc="-2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µg/m</a:t>
                      </a:r>
                      <a:endParaRPr sz="10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9209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B3D4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r>
                        <a:rPr sz="950" b="0" i="0" spc="-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horas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4953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12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120</a:t>
                      </a:r>
                      <a:r>
                        <a:rPr sz="9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spc="7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(25</a:t>
                      </a:r>
                      <a:r>
                        <a:rPr sz="9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veces)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12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120</a:t>
                      </a:r>
                      <a:r>
                        <a:rPr sz="950" b="0" i="0" spc="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spc="8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(18</a:t>
                      </a:r>
                      <a:r>
                        <a:rPr sz="950" b="0" i="0" spc="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veces)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R="4445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5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8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</a:t>
                      </a:r>
                      <a:r>
                        <a:rPr sz="950" b="0" i="0" spc="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spc="7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(3</a:t>
                      </a:r>
                      <a:r>
                        <a:rPr sz="950" b="0" i="0" spc="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</a:t>
                      </a:r>
                      <a:r>
                        <a:rPr sz="950" b="0" i="0" spc="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r>
                        <a:rPr sz="950" b="0" i="0" spc="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veces)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3204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6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6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R="280670" algn="r">
                        <a:lnSpc>
                          <a:spcPts val="330"/>
                        </a:lnSpc>
                        <a:spcBef>
                          <a:spcPts val="5"/>
                        </a:spcBef>
                      </a:pPr>
                      <a:r>
                        <a:rPr sz="60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sz="6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295275">
                        <a:lnSpc>
                          <a:spcPts val="810"/>
                        </a:lnSpc>
                      </a:pPr>
                      <a:r>
                        <a:rPr sz="100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r>
                        <a:rPr lang="en-US" sz="900" b="1" i="0" spc="4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ea typeface="Axia" panose="020B0503030202020206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sz="100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</a:t>
                      </a:r>
                      <a:r>
                        <a:rPr sz="1000" b="0" i="0" spc="16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spc="-2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µg/m</a:t>
                      </a:r>
                      <a:endParaRPr sz="10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B3D4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Anual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4953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-2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4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R="4445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-2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9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320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B3D4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10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</a:t>
                      </a:r>
                      <a:r>
                        <a:rPr sz="950" b="0" i="0" spc="-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horas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4953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-5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</a:t>
                      </a:r>
                      <a:r>
                        <a:rPr sz="950" b="0" i="0" spc="4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spc="8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(18</a:t>
                      </a:r>
                      <a:r>
                        <a:rPr sz="950" b="0" i="0" spc="5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veces)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R="4445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-5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10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</a:t>
                      </a:r>
                      <a:r>
                        <a:rPr sz="950" b="0" i="0" spc="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spc="7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(3</a:t>
                      </a:r>
                      <a:r>
                        <a:rPr sz="950" b="0" i="0" spc="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</a:t>
                      </a:r>
                      <a:r>
                        <a:rPr sz="950" b="0" i="0" spc="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r>
                        <a:rPr sz="950" b="0" i="0" spc="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veces)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320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B3D4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22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r>
                        <a:rPr sz="950" b="0" i="0" spc="-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spc="-2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hora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4953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</a:t>
                      </a:r>
                      <a:r>
                        <a:rPr sz="950" b="0" i="0" spc="7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spc="8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(18</a:t>
                      </a:r>
                      <a:r>
                        <a:rPr sz="950" b="0" i="0" spc="7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veces)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</a:t>
                      </a:r>
                      <a:r>
                        <a:rPr sz="950" b="0" i="0" spc="7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spc="12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(1</a:t>
                      </a:r>
                      <a:r>
                        <a:rPr sz="950" b="0" i="0" spc="7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spc="-2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vez)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R="4445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-5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-5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3204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6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6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R="287655" algn="r">
                        <a:lnSpc>
                          <a:spcPts val="330"/>
                        </a:lnSpc>
                        <a:spcBef>
                          <a:spcPts val="5"/>
                        </a:spcBef>
                      </a:pPr>
                      <a:r>
                        <a:rPr sz="60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sz="6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302260">
                        <a:lnSpc>
                          <a:spcPts val="810"/>
                        </a:lnSpc>
                      </a:pPr>
                      <a:r>
                        <a:rPr sz="100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</a:t>
                      </a:r>
                      <a:r>
                        <a:rPr lang="en-US" sz="900" b="1" i="0" spc="4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ea typeface="Axia" panose="020B0503030202020206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sz="100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</a:t>
                      </a:r>
                      <a:r>
                        <a:rPr sz="1000" b="0" i="0" spc="17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spc="-2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µg/m</a:t>
                      </a:r>
                      <a:endParaRPr sz="10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B3D4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Anual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4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R="4445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-5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-5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320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B3D4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10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</a:t>
                      </a:r>
                      <a:r>
                        <a:rPr sz="950" b="0" i="0" spc="-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horas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4953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15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125</a:t>
                      </a:r>
                      <a:r>
                        <a:rPr sz="9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spc="7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(3</a:t>
                      </a:r>
                      <a:r>
                        <a:rPr sz="950" b="0" i="0" spc="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veces)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</a:t>
                      </a:r>
                      <a:r>
                        <a:rPr sz="950" b="0" i="0" spc="4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spc="8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(18</a:t>
                      </a:r>
                      <a:r>
                        <a:rPr sz="950" b="0" i="0" spc="4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veces)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R="4445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6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r>
                        <a:rPr sz="950" b="0" i="0" spc="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spc="7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(3</a:t>
                      </a:r>
                      <a:r>
                        <a:rPr sz="950" b="0" i="0" spc="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</a:t>
                      </a:r>
                      <a:r>
                        <a:rPr sz="950" b="0" i="0" spc="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r>
                        <a:rPr sz="950" b="0" i="0" spc="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veces)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</a:t>
                      </a:r>
                      <a:r>
                        <a:rPr sz="950" b="0" i="0" spc="2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spc="7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(3</a:t>
                      </a:r>
                      <a:r>
                        <a:rPr sz="950" b="0" i="0" spc="2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</a:t>
                      </a:r>
                      <a:r>
                        <a:rPr sz="950" b="0" i="0" spc="3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r>
                        <a:rPr sz="950" b="0" i="0" spc="2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veces)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320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B3D4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22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r>
                        <a:rPr sz="950" b="0" i="0" spc="-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spc="-2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hora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4953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6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350</a:t>
                      </a:r>
                      <a:r>
                        <a:rPr sz="950" b="0" i="0" spc="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spc="7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(24</a:t>
                      </a:r>
                      <a:r>
                        <a:rPr sz="950" b="0" i="0" spc="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veces)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6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350</a:t>
                      </a:r>
                      <a:r>
                        <a:rPr sz="950" b="0" i="0" spc="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spc="12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(1</a:t>
                      </a:r>
                      <a:r>
                        <a:rPr sz="950" b="0" i="0" spc="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spc="-2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vez)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R="4445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-5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-5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3204">
                <a:tc rowSpan="2">
                  <a:txBody>
                    <a:bodyPr/>
                    <a:lstStyle/>
                    <a:p>
                      <a:pPr marL="309245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00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CO,</a:t>
                      </a:r>
                      <a:r>
                        <a:rPr sz="1000" b="0" i="0" spc="7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mg/m</a:t>
                      </a:r>
                      <a:r>
                        <a:rPr sz="900" b="0" i="0" spc="-15" baseline="32407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sz="900" b="0" i="0" baseline="32407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4351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B3D4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10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</a:t>
                      </a:r>
                      <a:r>
                        <a:rPr sz="950" b="0" i="0" spc="-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horas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50165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-5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r>
                        <a:rPr sz="950" b="0" i="0" spc="1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spc="8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(18</a:t>
                      </a:r>
                      <a:r>
                        <a:rPr sz="950" b="0" i="0" spc="1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veces)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R="4445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-5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-5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320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43510" marB="0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B3D4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r>
                        <a:rPr sz="950" b="0" i="0" spc="-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50" b="0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horas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4953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9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9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R="4445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-5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-5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43204"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000" b="0" i="0" spc="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Benceno</a:t>
                      </a:r>
                      <a:r>
                        <a:rPr sz="1000" b="0" i="0" spc="15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spc="-2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µg/m</a:t>
                      </a:r>
                      <a:r>
                        <a:rPr sz="900" b="0" i="0" spc="-30" baseline="32407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sz="900" b="0" i="0" baseline="32407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159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B3D4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Anual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4953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2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4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3,4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R="4445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-5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-5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43204"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00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Plomo,</a:t>
                      </a:r>
                      <a:r>
                        <a:rPr sz="1000" b="0" i="0" spc="15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µg/m</a:t>
                      </a:r>
                      <a:r>
                        <a:rPr sz="900" b="0" i="0" spc="-15" baseline="32407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sz="900" b="0" i="0" baseline="32407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159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B3D4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Anual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4953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-2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0,5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-2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0,5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R="508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-5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-5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43204"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000" b="0" i="0" spc="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Arsénico,</a:t>
                      </a:r>
                      <a:r>
                        <a:rPr sz="1000" b="0" i="0" spc="18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spc="-2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ng/m</a:t>
                      </a:r>
                      <a:r>
                        <a:rPr sz="900" b="0" i="0" spc="-30" baseline="32407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sz="900" b="0" i="0" baseline="32407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159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B3D4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Anual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48895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-5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-5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R="508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-5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-5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43204"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00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Níquel,</a:t>
                      </a:r>
                      <a:r>
                        <a:rPr sz="1000" b="0" i="0" spc="15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ng/m</a:t>
                      </a:r>
                      <a:r>
                        <a:rPr sz="900" b="0" i="0" spc="-15" baseline="32407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sz="900" b="0" i="0" baseline="32407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159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B3D4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Anual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48895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4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4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R="508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-5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-5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43204"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00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Cadmio,</a:t>
                      </a:r>
                      <a:r>
                        <a:rPr sz="1000" b="0" i="0" spc="18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ng/m</a:t>
                      </a:r>
                      <a:r>
                        <a:rPr sz="900" b="0" i="0" spc="-15" baseline="32407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sz="900" b="0" i="0" baseline="32407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159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B3D4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950" b="0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Anual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39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4953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2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2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R="508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0" i="0" spc="-5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794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43204">
                <a:tc>
                  <a:txBody>
                    <a:bodyPr/>
                    <a:lstStyle/>
                    <a:p>
                      <a:pPr marL="13970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00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BaP,</a:t>
                      </a:r>
                      <a:r>
                        <a:rPr sz="1000" b="0" i="0" spc="2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ng/m</a:t>
                      </a:r>
                      <a:r>
                        <a:rPr sz="900" b="0" i="0" spc="-15" baseline="32407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sz="900" b="0" i="0" baseline="32407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2540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B3D4CC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950" b="0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Anual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3175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56515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950" b="0" i="0" spc="17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3175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14604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950" b="0" i="0" spc="17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3175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950" b="0" i="0" spc="-5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3175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15875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950" b="0" i="0" spc="-5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sz="9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31750" marB="0" anchor="ctr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6350">
                      <a:solidFill>
                        <a:srgbClr val="254D97"/>
                      </a:solidFill>
                      <a:prstDash val="solid"/>
                    </a:lnT>
                    <a:lnB w="6350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  <p:sp>
        <p:nvSpPr>
          <p:cNvPr id="18" name="object 13">
            <a:extLst>
              <a:ext uri="{FF2B5EF4-FFF2-40B4-BE49-F238E27FC236}">
                <a16:creationId xmlns:a16="http://schemas.microsoft.com/office/drawing/2014/main" id="{1AB65FAE-EEF1-52D4-EF38-635FEB229B8E}"/>
              </a:ext>
            </a:extLst>
          </p:cNvPr>
          <p:cNvSpPr txBox="1"/>
          <p:nvPr/>
        </p:nvSpPr>
        <p:spPr>
          <a:xfrm>
            <a:off x="10101413" y="345260"/>
            <a:ext cx="274487" cy="197490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s-ES" sz="12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  <a:endParaRPr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F72BA3D6-A346-FA17-6964-B748F26DAB9B}"/>
              </a:ext>
            </a:extLst>
          </p:cNvPr>
          <p:cNvSpPr/>
          <p:nvPr/>
        </p:nvSpPr>
        <p:spPr>
          <a:xfrm>
            <a:off x="10119173" y="572109"/>
            <a:ext cx="274487" cy="27432"/>
          </a:xfrm>
          <a:prstGeom prst="rect">
            <a:avLst/>
          </a:prstGeom>
          <a:solidFill>
            <a:srgbClr val="009E8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bject 8">
            <a:extLst>
              <a:ext uri="{FF2B5EF4-FFF2-40B4-BE49-F238E27FC236}">
                <a16:creationId xmlns:a16="http://schemas.microsoft.com/office/drawing/2014/main" id="{5F9F07A8-D372-B723-5196-7CC3CF2D65BF}"/>
              </a:ext>
            </a:extLst>
          </p:cNvPr>
          <p:cNvSpPr txBox="1"/>
          <p:nvPr/>
        </p:nvSpPr>
        <p:spPr>
          <a:xfrm>
            <a:off x="508856" y="-304927"/>
            <a:ext cx="817880" cy="205953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300" b="1" spc="-5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endParaRPr sz="133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07003" y="1837439"/>
            <a:ext cx="2742565" cy="4688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 marR="3048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</a:t>
            </a:r>
            <a:r>
              <a:rPr sz="1800" spc="-6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reducciones</a:t>
            </a:r>
            <a:r>
              <a:rPr sz="1800" spc="-5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emisiones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han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cumplido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</a:t>
            </a:r>
            <a:r>
              <a:rPr sz="1800" spc="-1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compromisos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control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reducción</a:t>
            </a:r>
            <a:r>
              <a:rPr sz="1800" spc="-1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todos</a:t>
            </a:r>
            <a:r>
              <a:rPr sz="1800" spc="-1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contaminantes</a:t>
            </a:r>
            <a:r>
              <a:rPr sz="1800" spc="1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establecidos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</a:t>
            </a:r>
            <a:r>
              <a:rPr sz="1800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</a:t>
            </a:r>
            <a:r>
              <a:rPr sz="1800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Estados</a:t>
            </a:r>
            <a:r>
              <a:rPr sz="1800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Miembros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Unión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Europea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el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Protocolo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Gotemburgo.</a:t>
            </a:r>
            <a:endParaRPr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8100" marR="55244">
              <a:lnSpc>
                <a:spcPct val="100000"/>
              </a:lnSpc>
            </a:pP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Estas</a:t>
            </a:r>
            <a:r>
              <a:rPr sz="1800" spc="-6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reducciones</a:t>
            </a:r>
            <a:r>
              <a:rPr sz="1800" spc="-6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incluso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han</a:t>
            </a:r>
            <a:r>
              <a:rPr sz="1800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sido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superiores</a:t>
            </a:r>
            <a:r>
              <a:rPr sz="1800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conseguidas</a:t>
            </a:r>
            <a:r>
              <a:rPr sz="1800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por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conjunto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27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todos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contaminantes,</a:t>
            </a:r>
            <a:r>
              <a:rPr sz="1800" spc="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sz="1800" spc="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excepción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</a:t>
            </a:r>
            <a:r>
              <a:rPr sz="2700" baseline="-1234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cuya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reducción</a:t>
            </a:r>
            <a:r>
              <a:rPr sz="1800" spc="-2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ligeramente</a:t>
            </a:r>
            <a:r>
              <a:rPr sz="1800" spc="-5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inferior</a:t>
            </a:r>
            <a:r>
              <a:rPr sz="1800" spc="-5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sz="1800" spc="-5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2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conseguida</a:t>
            </a:r>
            <a:r>
              <a:rPr sz="1800" spc="-4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por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</a:t>
            </a:r>
            <a:r>
              <a:rPr sz="1800" spc="-3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estados miembros.</a:t>
            </a:r>
            <a:endParaRPr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536128" y="1196086"/>
            <a:ext cx="2594610" cy="33655"/>
          </a:xfrm>
          <a:custGeom>
            <a:avLst/>
            <a:gdLst/>
            <a:ahLst/>
            <a:cxnLst/>
            <a:rect l="l" t="t" r="r" b="b"/>
            <a:pathLst>
              <a:path w="2594610" h="33655">
                <a:moveTo>
                  <a:pt x="2594508" y="0"/>
                </a:moveTo>
                <a:lnTo>
                  <a:pt x="0" y="0"/>
                </a:lnTo>
                <a:lnTo>
                  <a:pt x="0" y="33045"/>
                </a:lnTo>
                <a:lnTo>
                  <a:pt x="2594508" y="33045"/>
                </a:lnTo>
                <a:lnTo>
                  <a:pt x="2594508" y="0"/>
                </a:lnTo>
                <a:close/>
              </a:path>
            </a:pathLst>
          </a:custGeom>
          <a:solidFill>
            <a:srgbClr val="0055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523429" y="350554"/>
            <a:ext cx="2430145" cy="789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3010"/>
              </a:lnSpc>
              <a:spcBef>
                <a:spcPts val="100"/>
              </a:spcBef>
            </a:pPr>
            <a:r>
              <a:rPr sz="2600" b="1" spc="-1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DIAGNÓSTICO</a:t>
            </a:r>
            <a:endParaRPr sz="2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700">
              <a:lnSpc>
                <a:spcPts val="3010"/>
              </a:lnSpc>
            </a:pPr>
            <a:r>
              <a:rPr sz="2600" b="1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2600" b="1" spc="-12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600" b="1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</a:t>
            </a:r>
            <a:r>
              <a:rPr sz="2600" b="1" spc="-120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600" b="1" spc="-25" dirty="0">
                <a:solidFill>
                  <a:srgbClr val="0055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SITUACIÓN</a:t>
            </a:r>
            <a:endParaRPr sz="2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08849" y="-304927"/>
            <a:ext cx="912494" cy="205953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300" b="1" spc="-5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endParaRPr sz="133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462501" y="394296"/>
            <a:ext cx="2488565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</a:t>
            </a:r>
            <a:r>
              <a:rPr sz="10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0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CALIDAD</a:t>
            </a:r>
            <a:r>
              <a:rPr sz="10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spc="-10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</a:t>
            </a:r>
            <a:r>
              <a:rPr sz="1000" b="1" spc="-9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AIRE</a:t>
            </a:r>
            <a:r>
              <a:rPr sz="10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000" b="1" spc="-5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EUSKADI</a:t>
            </a:r>
            <a:r>
              <a:rPr sz="1000" b="1" spc="-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000" b="1" spc="-2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2030</a:t>
            </a:r>
            <a:endParaRPr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8131474" y="6296577"/>
            <a:ext cx="2560955" cy="1263650"/>
            <a:chOff x="8131474" y="6296577"/>
            <a:chExt cx="2560955" cy="1263650"/>
          </a:xfrm>
        </p:grpSpPr>
        <p:sp>
          <p:nvSpPr>
            <p:cNvPr id="8" name="object 8"/>
            <p:cNvSpPr/>
            <p:nvPr/>
          </p:nvSpPr>
          <p:spPr>
            <a:xfrm>
              <a:off x="8131474" y="6529412"/>
              <a:ext cx="1506855" cy="1030605"/>
            </a:xfrm>
            <a:custGeom>
              <a:avLst/>
              <a:gdLst/>
              <a:ahLst/>
              <a:cxnLst/>
              <a:rect l="l" t="t" r="r" b="b"/>
              <a:pathLst>
                <a:path w="1506854" h="1030604">
                  <a:moveTo>
                    <a:pt x="476043" y="0"/>
                  </a:moveTo>
                  <a:lnTo>
                    <a:pt x="442268" y="34745"/>
                  </a:lnTo>
                  <a:lnTo>
                    <a:pt x="409730" y="70237"/>
                  </a:lnTo>
                  <a:lnTo>
                    <a:pt x="378421" y="106437"/>
                  </a:lnTo>
                  <a:lnTo>
                    <a:pt x="348339" y="143318"/>
                  </a:lnTo>
                  <a:lnTo>
                    <a:pt x="319485" y="180854"/>
                  </a:lnTo>
                  <a:lnTo>
                    <a:pt x="291859" y="219015"/>
                  </a:lnTo>
                  <a:lnTo>
                    <a:pt x="265461" y="257777"/>
                  </a:lnTo>
                  <a:lnTo>
                    <a:pt x="240290" y="297110"/>
                  </a:lnTo>
                  <a:lnTo>
                    <a:pt x="216348" y="336988"/>
                  </a:lnTo>
                  <a:lnTo>
                    <a:pt x="193633" y="377384"/>
                  </a:lnTo>
                  <a:lnTo>
                    <a:pt x="172146" y="418271"/>
                  </a:lnTo>
                  <a:lnTo>
                    <a:pt x="151887" y="459621"/>
                  </a:lnTo>
                  <a:lnTo>
                    <a:pt x="132855" y="501406"/>
                  </a:lnTo>
                  <a:lnTo>
                    <a:pt x="115052" y="543601"/>
                  </a:lnTo>
                  <a:lnTo>
                    <a:pt x="98476" y="586176"/>
                  </a:lnTo>
                  <a:lnTo>
                    <a:pt x="83128" y="629106"/>
                  </a:lnTo>
                  <a:lnTo>
                    <a:pt x="69008" y="672363"/>
                  </a:lnTo>
                  <a:lnTo>
                    <a:pt x="56116" y="715920"/>
                  </a:lnTo>
                  <a:lnTo>
                    <a:pt x="44452" y="759749"/>
                  </a:lnTo>
                  <a:lnTo>
                    <a:pt x="34015" y="803823"/>
                  </a:lnTo>
                  <a:lnTo>
                    <a:pt x="24807" y="848115"/>
                  </a:lnTo>
                  <a:lnTo>
                    <a:pt x="16826" y="892598"/>
                  </a:lnTo>
                  <a:lnTo>
                    <a:pt x="10073" y="937245"/>
                  </a:lnTo>
                  <a:lnTo>
                    <a:pt x="4548" y="982028"/>
                  </a:lnTo>
                  <a:lnTo>
                    <a:pt x="250" y="1026919"/>
                  </a:lnTo>
                  <a:lnTo>
                    <a:pt x="0" y="1030592"/>
                  </a:lnTo>
                  <a:lnTo>
                    <a:pt x="1506635" y="1030592"/>
                  </a:lnTo>
                  <a:lnTo>
                    <a:pt x="476043" y="0"/>
                  </a:lnTo>
                  <a:close/>
                </a:path>
              </a:pathLst>
            </a:custGeom>
            <a:solidFill>
              <a:srgbClr val="07A356">
                <a:alpha val="539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8488102" y="7047502"/>
              <a:ext cx="2204085" cy="513080"/>
            </a:xfrm>
            <a:custGeom>
              <a:avLst/>
              <a:gdLst/>
              <a:ahLst/>
              <a:cxnLst/>
              <a:rect l="l" t="t" r="r" b="b"/>
              <a:pathLst>
                <a:path w="2204084" h="513079">
                  <a:moveTo>
                    <a:pt x="2203900" y="0"/>
                  </a:moveTo>
                  <a:lnTo>
                    <a:pt x="0" y="96228"/>
                  </a:lnTo>
                  <a:lnTo>
                    <a:pt x="2816" y="143990"/>
                  </a:lnTo>
                  <a:lnTo>
                    <a:pt x="7063" y="191324"/>
                  </a:lnTo>
                  <a:lnTo>
                    <a:pt x="12718" y="238212"/>
                  </a:lnTo>
                  <a:lnTo>
                    <a:pt x="19759" y="284632"/>
                  </a:lnTo>
                  <a:lnTo>
                    <a:pt x="28165" y="330563"/>
                  </a:lnTo>
                  <a:lnTo>
                    <a:pt x="37911" y="375987"/>
                  </a:lnTo>
                  <a:lnTo>
                    <a:pt x="48978" y="420882"/>
                  </a:lnTo>
                  <a:lnTo>
                    <a:pt x="61342" y="465228"/>
                  </a:lnTo>
                  <a:lnTo>
                    <a:pt x="74981" y="509005"/>
                  </a:lnTo>
                  <a:lnTo>
                    <a:pt x="76187" y="512502"/>
                  </a:lnTo>
                  <a:lnTo>
                    <a:pt x="2203900" y="512502"/>
                  </a:lnTo>
                  <a:lnTo>
                    <a:pt x="2203900" y="0"/>
                  </a:lnTo>
                  <a:close/>
                </a:path>
              </a:pathLst>
            </a:custGeom>
            <a:solidFill>
              <a:srgbClr val="009E8A">
                <a:alpha val="46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9639453" y="6783412"/>
              <a:ext cx="779145" cy="776605"/>
            </a:xfrm>
            <a:custGeom>
              <a:avLst/>
              <a:gdLst/>
              <a:ahLst/>
              <a:cxnLst/>
              <a:rect l="l" t="t" r="r" b="b"/>
              <a:pathLst>
                <a:path w="779145" h="776604">
                  <a:moveTo>
                    <a:pt x="42" y="0"/>
                  </a:moveTo>
                  <a:lnTo>
                    <a:pt x="0" y="776592"/>
                  </a:lnTo>
                  <a:lnTo>
                    <a:pt x="777524" y="776592"/>
                  </a:lnTo>
                  <a:lnTo>
                    <a:pt x="778559" y="744786"/>
                  </a:lnTo>
                  <a:lnTo>
                    <a:pt x="777029" y="697641"/>
                  </a:lnTo>
                  <a:lnTo>
                    <a:pt x="772494" y="651322"/>
                  </a:lnTo>
                  <a:lnTo>
                    <a:pt x="765048" y="605868"/>
                  </a:lnTo>
                  <a:lnTo>
                    <a:pt x="754782" y="561367"/>
                  </a:lnTo>
                  <a:lnTo>
                    <a:pt x="741787" y="517906"/>
                  </a:lnTo>
                  <a:lnTo>
                    <a:pt x="726154" y="475572"/>
                  </a:lnTo>
                  <a:lnTo>
                    <a:pt x="707974" y="434453"/>
                  </a:lnTo>
                  <a:lnTo>
                    <a:pt x="687339" y="394636"/>
                  </a:lnTo>
                  <a:lnTo>
                    <a:pt x="664340" y="356207"/>
                  </a:lnTo>
                  <a:lnTo>
                    <a:pt x="639067" y="319255"/>
                  </a:lnTo>
                  <a:lnTo>
                    <a:pt x="611613" y="283867"/>
                  </a:lnTo>
                  <a:lnTo>
                    <a:pt x="582068" y="250130"/>
                  </a:lnTo>
                  <a:lnTo>
                    <a:pt x="550524" y="218130"/>
                  </a:lnTo>
                  <a:lnTo>
                    <a:pt x="517071" y="187956"/>
                  </a:lnTo>
                  <a:lnTo>
                    <a:pt x="481802" y="159695"/>
                  </a:lnTo>
                  <a:lnTo>
                    <a:pt x="444807" y="133433"/>
                  </a:lnTo>
                  <a:lnTo>
                    <a:pt x="406177" y="109258"/>
                  </a:lnTo>
                  <a:lnTo>
                    <a:pt x="366003" y="87258"/>
                  </a:lnTo>
                  <a:lnTo>
                    <a:pt x="324378" y="67519"/>
                  </a:lnTo>
                  <a:lnTo>
                    <a:pt x="281391" y="50129"/>
                  </a:lnTo>
                  <a:lnTo>
                    <a:pt x="237135" y="35175"/>
                  </a:lnTo>
                  <a:lnTo>
                    <a:pt x="191700" y="22744"/>
                  </a:lnTo>
                  <a:lnTo>
                    <a:pt x="145178" y="12923"/>
                  </a:lnTo>
                  <a:lnTo>
                    <a:pt x="97660" y="5801"/>
                  </a:lnTo>
                  <a:lnTo>
                    <a:pt x="49237" y="1463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0055A2">
                <a:alpha val="50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9621243" y="6530085"/>
              <a:ext cx="923290" cy="1029969"/>
            </a:xfrm>
            <a:custGeom>
              <a:avLst/>
              <a:gdLst/>
              <a:ahLst/>
              <a:cxnLst/>
              <a:rect l="l" t="t" r="r" b="b"/>
              <a:pathLst>
                <a:path w="923290" h="1029970">
                  <a:moveTo>
                    <a:pt x="228354" y="0"/>
                  </a:moveTo>
                  <a:lnTo>
                    <a:pt x="0" y="1029919"/>
                  </a:lnTo>
                  <a:lnTo>
                    <a:pt x="907432" y="1029919"/>
                  </a:lnTo>
                  <a:lnTo>
                    <a:pt x="911326" y="1009804"/>
                  </a:lnTo>
                  <a:lnTo>
                    <a:pt x="917909" y="962134"/>
                  </a:lnTo>
                  <a:lnTo>
                    <a:pt x="921877" y="914656"/>
                  </a:lnTo>
                  <a:lnTo>
                    <a:pt x="923282" y="867450"/>
                  </a:lnTo>
                  <a:lnTo>
                    <a:pt x="922174" y="820598"/>
                  </a:lnTo>
                  <a:lnTo>
                    <a:pt x="918606" y="774179"/>
                  </a:lnTo>
                  <a:lnTo>
                    <a:pt x="912629" y="728276"/>
                  </a:lnTo>
                  <a:lnTo>
                    <a:pt x="904294" y="682967"/>
                  </a:lnTo>
                  <a:lnTo>
                    <a:pt x="893652" y="638335"/>
                  </a:lnTo>
                  <a:lnTo>
                    <a:pt x="880755" y="594459"/>
                  </a:lnTo>
                  <a:lnTo>
                    <a:pt x="865654" y="551420"/>
                  </a:lnTo>
                  <a:lnTo>
                    <a:pt x="848401" y="509298"/>
                  </a:lnTo>
                  <a:lnTo>
                    <a:pt x="829046" y="468176"/>
                  </a:lnTo>
                  <a:lnTo>
                    <a:pt x="807642" y="428132"/>
                  </a:lnTo>
                  <a:lnTo>
                    <a:pt x="784239" y="389248"/>
                  </a:lnTo>
                  <a:lnTo>
                    <a:pt x="758890" y="351605"/>
                  </a:lnTo>
                  <a:lnTo>
                    <a:pt x="731645" y="315282"/>
                  </a:lnTo>
                  <a:lnTo>
                    <a:pt x="702555" y="280361"/>
                  </a:lnTo>
                  <a:lnTo>
                    <a:pt x="671673" y="246923"/>
                  </a:lnTo>
                  <a:lnTo>
                    <a:pt x="639049" y="215047"/>
                  </a:lnTo>
                  <a:lnTo>
                    <a:pt x="604735" y="184815"/>
                  </a:lnTo>
                  <a:lnTo>
                    <a:pt x="568782" y="156307"/>
                  </a:lnTo>
                  <a:lnTo>
                    <a:pt x="531242" y="129604"/>
                  </a:lnTo>
                  <a:lnTo>
                    <a:pt x="492166" y="104787"/>
                  </a:lnTo>
                  <a:lnTo>
                    <a:pt x="451605" y="81935"/>
                  </a:lnTo>
                  <a:lnTo>
                    <a:pt x="409611" y="61131"/>
                  </a:lnTo>
                  <a:lnTo>
                    <a:pt x="366235" y="42454"/>
                  </a:lnTo>
                  <a:lnTo>
                    <a:pt x="321528" y="25984"/>
                  </a:lnTo>
                  <a:lnTo>
                    <a:pt x="275542" y="11804"/>
                  </a:lnTo>
                  <a:lnTo>
                    <a:pt x="228354" y="0"/>
                  </a:lnTo>
                  <a:close/>
                </a:path>
              </a:pathLst>
            </a:custGeom>
            <a:solidFill>
              <a:srgbClr val="0573B1">
                <a:alpha val="33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9538759" y="6364293"/>
              <a:ext cx="1132205" cy="1195705"/>
            </a:xfrm>
            <a:custGeom>
              <a:avLst/>
              <a:gdLst/>
              <a:ahLst/>
              <a:cxnLst/>
              <a:rect l="l" t="t" r="r" b="b"/>
              <a:pathLst>
                <a:path w="1132204" h="1195704">
                  <a:moveTo>
                    <a:pt x="557572" y="0"/>
                  </a:moveTo>
                  <a:lnTo>
                    <a:pt x="0" y="1195711"/>
                  </a:lnTo>
                  <a:lnTo>
                    <a:pt x="1087457" y="1195711"/>
                  </a:lnTo>
                  <a:lnTo>
                    <a:pt x="1102386" y="1143137"/>
                  </a:lnTo>
                  <a:lnTo>
                    <a:pt x="1112676" y="1097710"/>
                  </a:lnTo>
                  <a:lnTo>
                    <a:pt x="1120768" y="1052142"/>
                  </a:lnTo>
                  <a:lnTo>
                    <a:pt x="1126688" y="1006502"/>
                  </a:lnTo>
                  <a:lnTo>
                    <a:pt x="1130462" y="960859"/>
                  </a:lnTo>
                  <a:lnTo>
                    <a:pt x="1132113" y="915282"/>
                  </a:lnTo>
                  <a:lnTo>
                    <a:pt x="1131668" y="869841"/>
                  </a:lnTo>
                  <a:lnTo>
                    <a:pt x="1129151" y="824604"/>
                  </a:lnTo>
                  <a:lnTo>
                    <a:pt x="1124589" y="779642"/>
                  </a:lnTo>
                  <a:lnTo>
                    <a:pt x="1118005" y="735023"/>
                  </a:lnTo>
                  <a:lnTo>
                    <a:pt x="1109426" y="690817"/>
                  </a:lnTo>
                  <a:lnTo>
                    <a:pt x="1098876" y="647093"/>
                  </a:lnTo>
                  <a:lnTo>
                    <a:pt x="1086381" y="603919"/>
                  </a:lnTo>
                  <a:lnTo>
                    <a:pt x="1071966" y="561366"/>
                  </a:lnTo>
                  <a:lnTo>
                    <a:pt x="1055657" y="519503"/>
                  </a:lnTo>
                  <a:lnTo>
                    <a:pt x="1037477" y="478399"/>
                  </a:lnTo>
                  <a:lnTo>
                    <a:pt x="1017453" y="438123"/>
                  </a:lnTo>
                  <a:lnTo>
                    <a:pt x="995610" y="398744"/>
                  </a:lnTo>
                  <a:lnTo>
                    <a:pt x="971973" y="360332"/>
                  </a:lnTo>
                  <a:lnTo>
                    <a:pt x="946567" y="322956"/>
                  </a:lnTo>
                  <a:lnTo>
                    <a:pt x="919418" y="286685"/>
                  </a:lnTo>
                  <a:lnTo>
                    <a:pt x="890550" y="251589"/>
                  </a:lnTo>
                  <a:lnTo>
                    <a:pt x="859989" y="217736"/>
                  </a:lnTo>
                  <a:lnTo>
                    <a:pt x="827760" y="185197"/>
                  </a:lnTo>
                  <a:lnTo>
                    <a:pt x="793888" y="154039"/>
                  </a:lnTo>
                  <a:lnTo>
                    <a:pt x="758399" y="124333"/>
                  </a:lnTo>
                  <a:lnTo>
                    <a:pt x="721317" y="96148"/>
                  </a:lnTo>
                  <a:lnTo>
                    <a:pt x="682668" y="69553"/>
                  </a:lnTo>
                  <a:lnTo>
                    <a:pt x="642478" y="44617"/>
                  </a:lnTo>
                  <a:lnTo>
                    <a:pt x="600771" y="21409"/>
                  </a:lnTo>
                  <a:lnTo>
                    <a:pt x="557572" y="0"/>
                  </a:lnTo>
                  <a:close/>
                </a:path>
              </a:pathLst>
            </a:custGeom>
            <a:solidFill>
              <a:srgbClr val="0483AC">
                <a:alpha val="3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9404010" y="6296577"/>
              <a:ext cx="1288415" cy="1263650"/>
            </a:xfrm>
            <a:custGeom>
              <a:avLst/>
              <a:gdLst/>
              <a:ahLst/>
              <a:cxnLst/>
              <a:rect l="l" t="t" r="r" b="b"/>
              <a:pathLst>
                <a:path w="1288415" h="1263650">
                  <a:moveTo>
                    <a:pt x="969458" y="0"/>
                  </a:moveTo>
                  <a:lnTo>
                    <a:pt x="0" y="1263427"/>
                  </a:lnTo>
                  <a:lnTo>
                    <a:pt x="1287993" y="1263427"/>
                  </a:lnTo>
                  <a:lnTo>
                    <a:pt x="1287993" y="388277"/>
                  </a:lnTo>
                  <a:lnTo>
                    <a:pt x="1268250" y="349886"/>
                  </a:lnTo>
                  <a:lnTo>
                    <a:pt x="1245920" y="310538"/>
                  </a:lnTo>
                  <a:lnTo>
                    <a:pt x="1221893" y="272004"/>
                  </a:lnTo>
                  <a:lnTo>
                    <a:pt x="1196175" y="234343"/>
                  </a:lnTo>
                  <a:lnTo>
                    <a:pt x="1168774" y="197611"/>
                  </a:lnTo>
                  <a:lnTo>
                    <a:pt x="1139698" y="161867"/>
                  </a:lnTo>
                  <a:lnTo>
                    <a:pt x="1108954" y="127169"/>
                  </a:lnTo>
                  <a:lnTo>
                    <a:pt x="1076551" y="93576"/>
                  </a:lnTo>
                  <a:lnTo>
                    <a:pt x="1042495" y="61144"/>
                  </a:lnTo>
                  <a:lnTo>
                    <a:pt x="1006795" y="29933"/>
                  </a:lnTo>
                  <a:lnTo>
                    <a:pt x="969458" y="0"/>
                  </a:lnTo>
                  <a:close/>
                </a:path>
              </a:pathLst>
            </a:custGeom>
            <a:solidFill>
              <a:srgbClr val="0A8DC9">
                <a:alpha val="369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9207603" y="6331864"/>
              <a:ext cx="1484630" cy="1228725"/>
            </a:xfrm>
            <a:custGeom>
              <a:avLst/>
              <a:gdLst/>
              <a:ahLst/>
              <a:cxnLst/>
              <a:rect l="l" t="t" r="r" b="b"/>
              <a:pathLst>
                <a:path w="1484629" h="1228725">
                  <a:moveTo>
                    <a:pt x="1463657" y="0"/>
                  </a:moveTo>
                  <a:lnTo>
                    <a:pt x="0" y="1228140"/>
                  </a:lnTo>
                  <a:lnTo>
                    <a:pt x="1484400" y="1228140"/>
                  </a:lnTo>
                  <a:lnTo>
                    <a:pt x="1484400" y="25734"/>
                  </a:lnTo>
                  <a:lnTo>
                    <a:pt x="1463657" y="0"/>
                  </a:lnTo>
                  <a:close/>
                </a:path>
              </a:pathLst>
            </a:custGeom>
            <a:solidFill>
              <a:srgbClr val="04ABE8">
                <a:alpha val="3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8881122" y="6617320"/>
              <a:ext cx="1811020" cy="942975"/>
            </a:xfrm>
            <a:custGeom>
              <a:avLst/>
              <a:gdLst/>
              <a:ahLst/>
              <a:cxnLst/>
              <a:rect l="l" t="t" r="r" b="b"/>
              <a:pathLst>
                <a:path w="1811020" h="942975">
                  <a:moveTo>
                    <a:pt x="1810880" y="0"/>
                  </a:moveTo>
                  <a:lnTo>
                    <a:pt x="0" y="942684"/>
                  </a:lnTo>
                  <a:lnTo>
                    <a:pt x="1810880" y="942684"/>
                  </a:lnTo>
                  <a:lnTo>
                    <a:pt x="1810880" y="0"/>
                  </a:lnTo>
                  <a:close/>
                </a:path>
              </a:pathLst>
            </a:custGeom>
            <a:solidFill>
              <a:srgbClr val="0896BF">
                <a:alpha val="41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8519985" y="6856374"/>
              <a:ext cx="2172335" cy="704215"/>
            </a:xfrm>
            <a:custGeom>
              <a:avLst/>
              <a:gdLst/>
              <a:ahLst/>
              <a:cxnLst/>
              <a:rect l="l" t="t" r="r" b="b"/>
              <a:pathLst>
                <a:path w="2172334" h="704215">
                  <a:moveTo>
                    <a:pt x="2172017" y="0"/>
                  </a:moveTo>
                  <a:lnTo>
                    <a:pt x="0" y="581993"/>
                  </a:lnTo>
                  <a:lnTo>
                    <a:pt x="13204" y="628224"/>
                  </a:lnTo>
                  <a:lnTo>
                    <a:pt x="27828" y="673662"/>
                  </a:lnTo>
                  <a:lnTo>
                    <a:pt x="38579" y="703630"/>
                  </a:lnTo>
                  <a:lnTo>
                    <a:pt x="2172017" y="703630"/>
                  </a:lnTo>
                  <a:lnTo>
                    <a:pt x="2172017" y="0"/>
                  </a:lnTo>
                  <a:close/>
                </a:path>
              </a:pathLst>
            </a:custGeom>
            <a:solidFill>
              <a:srgbClr val="009E8A">
                <a:alpha val="43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7" name="object 17"/>
          <p:cNvGraphicFramePr>
            <a:graphicFrameLocks noGrp="1"/>
          </p:cNvGraphicFramePr>
          <p:nvPr/>
        </p:nvGraphicFramePr>
        <p:xfrm>
          <a:off x="642848" y="2344420"/>
          <a:ext cx="6550025" cy="44405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7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7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00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2249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endParaRPr sz="10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15240" algn="ctr">
                        <a:lnSpc>
                          <a:spcPct val="100000"/>
                        </a:lnSpc>
                      </a:pPr>
                      <a:r>
                        <a:rPr sz="1000" b="1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CONTAMINANTE</a:t>
                      </a:r>
                      <a:endParaRPr sz="100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9525">
                      <a:solidFill>
                        <a:srgbClr val="254D97"/>
                      </a:solidFill>
                      <a:prstDash val="solid"/>
                    </a:lnT>
                    <a:lnB w="9525">
                      <a:solidFill>
                        <a:srgbClr val="254D97"/>
                      </a:solidFill>
                      <a:prstDash val="solid"/>
                    </a:lnB>
                    <a:solidFill>
                      <a:srgbClr val="B3D4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endParaRPr sz="10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267970" marR="203200" indent="-76200">
                        <a:lnSpc>
                          <a:spcPct val="101899"/>
                        </a:lnSpc>
                      </a:pPr>
                      <a:r>
                        <a:rPr sz="1000" b="1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Reducción</a:t>
                      </a:r>
                      <a:r>
                        <a:rPr sz="1000" b="1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1" i="0" spc="3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UE27 </a:t>
                      </a:r>
                      <a:r>
                        <a:rPr sz="1000" b="1" i="0" spc="5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(2005-</a:t>
                      </a:r>
                      <a:r>
                        <a:rPr sz="1000" b="1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2019)</a:t>
                      </a:r>
                      <a:endParaRPr sz="100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9525">
                      <a:solidFill>
                        <a:srgbClr val="254D97"/>
                      </a:solidFill>
                      <a:prstDash val="solid"/>
                    </a:lnT>
                    <a:lnB w="9525">
                      <a:solidFill>
                        <a:srgbClr val="254D97"/>
                      </a:solidFill>
                      <a:prstDash val="solid"/>
                    </a:lnB>
                    <a:solidFill>
                      <a:srgbClr val="D0E4D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endParaRPr sz="10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285115" marR="180340" indent="-81915">
                        <a:lnSpc>
                          <a:spcPct val="101899"/>
                        </a:lnSpc>
                      </a:pPr>
                      <a:r>
                        <a:rPr sz="1000" b="1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Reducción</a:t>
                      </a:r>
                      <a:r>
                        <a:rPr sz="1000" b="1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1" i="0" spc="-2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CAPV</a:t>
                      </a:r>
                      <a:r>
                        <a:rPr sz="1000" b="1" i="0" spc="5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(2005-</a:t>
                      </a:r>
                      <a:r>
                        <a:rPr sz="1000" b="1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2019)</a:t>
                      </a:r>
                      <a:endParaRPr sz="100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9525">
                      <a:solidFill>
                        <a:srgbClr val="254D97"/>
                      </a:solidFill>
                      <a:prstDash val="solid"/>
                    </a:lnT>
                    <a:lnB w="9525">
                      <a:solidFill>
                        <a:srgbClr val="254D97"/>
                      </a:solidFill>
                      <a:prstDash val="solid"/>
                    </a:lnB>
                    <a:solidFill>
                      <a:srgbClr val="D0E4DF"/>
                    </a:solidFill>
                  </a:tcPr>
                </a:tc>
                <a:tc>
                  <a:txBody>
                    <a:bodyPr/>
                    <a:lstStyle/>
                    <a:p>
                      <a:pPr marL="118110" marR="110489" indent="-635" algn="ctr">
                        <a:lnSpc>
                          <a:spcPct val="101899"/>
                        </a:lnSpc>
                        <a:spcBef>
                          <a:spcPts val="1025"/>
                        </a:spcBef>
                      </a:pPr>
                      <a:r>
                        <a:rPr sz="1000" b="1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Compromisos </a:t>
                      </a:r>
                      <a:r>
                        <a:rPr sz="1000" b="1" i="0" spc="-2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</a:t>
                      </a:r>
                      <a:r>
                        <a:rPr sz="1000" b="1" i="0" spc="50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1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reducción</a:t>
                      </a:r>
                      <a:r>
                        <a:rPr sz="1000" b="1" i="0" spc="-1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1" i="0" spc="-2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para</a:t>
                      </a:r>
                      <a:r>
                        <a:rPr sz="1000" b="1" i="0" spc="50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1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cualquier</a:t>
                      </a:r>
                      <a:r>
                        <a:rPr sz="1000" b="1" i="0" spc="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1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año</a:t>
                      </a:r>
                      <a:r>
                        <a:rPr sz="1000" b="1" i="0" spc="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1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entre</a:t>
                      </a:r>
                      <a:r>
                        <a:rPr sz="1000" b="1" i="0" spc="5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2020</a:t>
                      </a:r>
                      <a:r>
                        <a:rPr sz="1000" b="1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-</a:t>
                      </a:r>
                      <a:r>
                        <a:rPr sz="1000" b="1" i="0" spc="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1" i="0" spc="6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2029</a:t>
                      </a:r>
                      <a:r>
                        <a:rPr sz="1000" b="1" i="0" spc="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1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según</a:t>
                      </a:r>
                      <a:r>
                        <a:rPr sz="1000" b="1" i="0" spc="50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1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el</a:t>
                      </a:r>
                      <a:r>
                        <a:rPr sz="1000" b="1" i="0" spc="-1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1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Protocolo</a:t>
                      </a:r>
                      <a:r>
                        <a:rPr sz="1000" b="1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1" i="0" spc="-2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</a:t>
                      </a:r>
                      <a:r>
                        <a:rPr sz="1000" b="1" i="0" spc="50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1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Gotemburgo</a:t>
                      </a:r>
                      <a:endParaRPr sz="100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30175" marB="0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9525">
                      <a:solidFill>
                        <a:srgbClr val="254D97"/>
                      </a:solidFill>
                      <a:prstDash val="solid"/>
                    </a:lnT>
                    <a:lnB w="9525">
                      <a:solidFill>
                        <a:srgbClr val="254D97"/>
                      </a:solidFill>
                      <a:prstDash val="solid"/>
                    </a:lnB>
                    <a:solidFill>
                      <a:srgbClr val="D0E4DF"/>
                    </a:solidFill>
                  </a:tcPr>
                </a:tc>
                <a:tc>
                  <a:txBody>
                    <a:bodyPr/>
                    <a:lstStyle/>
                    <a:p>
                      <a:pPr marL="106045" marR="113030" indent="-635" algn="ctr">
                        <a:lnSpc>
                          <a:spcPct val="101899"/>
                        </a:lnSpc>
                        <a:spcBef>
                          <a:spcPts val="1105"/>
                        </a:spcBef>
                      </a:pPr>
                      <a:r>
                        <a:rPr sz="1000" b="1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Valoración</a:t>
                      </a:r>
                      <a:r>
                        <a:rPr sz="1000" b="1" i="0" spc="2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1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</a:t>
                      </a:r>
                      <a:r>
                        <a:rPr sz="1000" b="1" i="0" spc="2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1" i="0" spc="-2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</a:t>
                      </a:r>
                      <a:r>
                        <a:rPr sz="1000" b="1" i="0" spc="50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1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tendencia</a:t>
                      </a:r>
                      <a:r>
                        <a:rPr sz="1000" b="1" i="0" spc="-2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1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para</a:t>
                      </a:r>
                      <a:r>
                        <a:rPr sz="1000" b="1" i="0" spc="-1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1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alcanzar</a:t>
                      </a:r>
                      <a:r>
                        <a:rPr sz="1000" b="1" i="0" spc="50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1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objetivo</a:t>
                      </a:r>
                      <a:r>
                        <a:rPr sz="1000" b="1" i="0" spc="-5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1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equivalente</a:t>
                      </a:r>
                      <a:endParaRPr sz="100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151130" marR="157480" algn="ctr">
                        <a:lnSpc>
                          <a:spcPct val="101899"/>
                        </a:lnSpc>
                      </a:pPr>
                      <a:r>
                        <a:rPr sz="1000" b="1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</a:t>
                      </a:r>
                      <a:r>
                        <a:rPr sz="1000" b="1" i="0" spc="-2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1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</a:t>
                      </a:r>
                      <a:r>
                        <a:rPr sz="1000" b="1" i="0" spc="-1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1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Protocolo</a:t>
                      </a:r>
                      <a:r>
                        <a:rPr sz="1000" b="1" i="0" spc="-1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1" i="0" spc="-2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</a:t>
                      </a:r>
                      <a:r>
                        <a:rPr sz="1000" b="1" i="0" spc="50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1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Gotemburgo</a:t>
                      </a:r>
                      <a:r>
                        <a:rPr sz="1000" b="1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1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para</a:t>
                      </a:r>
                      <a:r>
                        <a:rPr sz="1000" b="1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1" i="0" spc="-2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año</a:t>
                      </a:r>
                      <a:r>
                        <a:rPr sz="1000" b="1" i="0" spc="5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2020</a:t>
                      </a:r>
                      <a:r>
                        <a:rPr sz="1000" b="1" i="0" spc="-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1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</a:t>
                      </a:r>
                      <a:r>
                        <a:rPr sz="1000" b="1" i="0" spc="-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1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</a:t>
                      </a:r>
                      <a:r>
                        <a:rPr sz="1000" b="1" i="0" spc="-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1" i="0" spc="-2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CAPV</a:t>
                      </a:r>
                      <a:endParaRPr sz="100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40335" marB="0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9525">
                      <a:solidFill>
                        <a:srgbClr val="254D97"/>
                      </a:solidFill>
                      <a:prstDash val="solid"/>
                    </a:lnT>
                    <a:lnB w="9525">
                      <a:solidFill>
                        <a:srgbClr val="254D97"/>
                      </a:solidFill>
                      <a:prstDash val="solid"/>
                    </a:lnB>
                    <a:solidFill>
                      <a:srgbClr val="D0E4D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5940">
                <a:tc>
                  <a:txBody>
                    <a:bodyPr/>
                    <a:lstStyle/>
                    <a:p>
                      <a:pPr marL="15240" algn="ctr">
                        <a:lnSpc>
                          <a:spcPct val="100000"/>
                        </a:lnSpc>
                        <a:spcBef>
                          <a:spcPts val="1140"/>
                        </a:spcBef>
                      </a:pPr>
                      <a:r>
                        <a:rPr sz="1350" b="1" i="0" spc="-2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r>
                        <a:rPr sz="2175" b="1" i="0" spc="-37" baseline="-13409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  <a:endParaRPr sz="2175" b="1" i="0" baseline="-13409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44780" marB="0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9525">
                      <a:solidFill>
                        <a:srgbClr val="254D97"/>
                      </a:solidFill>
                      <a:prstDash val="solid"/>
                    </a:lnT>
                    <a:lnB w="9525">
                      <a:solidFill>
                        <a:srgbClr val="254D97"/>
                      </a:solidFill>
                      <a:prstDash val="solid"/>
                    </a:lnB>
                    <a:solidFill>
                      <a:srgbClr val="B3D4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70"/>
                        </a:spcBef>
                      </a:pPr>
                      <a:r>
                        <a:rPr sz="1350" b="0" i="0" spc="7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42%</a:t>
                      </a:r>
                      <a:endParaRPr sz="13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61290" marB="0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9525">
                      <a:solidFill>
                        <a:srgbClr val="254D97"/>
                      </a:solidFill>
                      <a:prstDash val="solid"/>
                    </a:lnT>
                    <a:lnB w="9525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70"/>
                        </a:spcBef>
                      </a:pPr>
                      <a:r>
                        <a:rPr sz="1350" b="0" i="0" spc="6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62%</a:t>
                      </a:r>
                      <a:endParaRPr sz="13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61290" marB="0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9525">
                      <a:solidFill>
                        <a:srgbClr val="254D97"/>
                      </a:solidFill>
                      <a:prstDash val="solid"/>
                    </a:lnT>
                    <a:lnB w="9525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R="18415" algn="ctr">
                        <a:lnSpc>
                          <a:spcPct val="100000"/>
                        </a:lnSpc>
                        <a:spcBef>
                          <a:spcPts val="1270"/>
                        </a:spcBef>
                      </a:pPr>
                      <a:r>
                        <a:rPr sz="1350" b="0" i="0" spc="7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42%</a:t>
                      </a:r>
                      <a:endParaRPr sz="13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61290" marB="0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9525">
                      <a:solidFill>
                        <a:srgbClr val="254D97"/>
                      </a:solidFill>
                      <a:prstDash val="solid"/>
                    </a:lnT>
                    <a:lnB w="9525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9525">
                      <a:solidFill>
                        <a:srgbClr val="254D97"/>
                      </a:solidFill>
                      <a:prstDash val="solid"/>
                    </a:lnT>
                    <a:lnB w="9525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5940">
                <a:tc>
                  <a:txBody>
                    <a:bodyPr/>
                    <a:lstStyle/>
                    <a:p>
                      <a:pPr marL="15240" algn="ctr">
                        <a:lnSpc>
                          <a:spcPct val="100000"/>
                        </a:lnSpc>
                        <a:spcBef>
                          <a:spcPts val="1240"/>
                        </a:spcBef>
                      </a:pPr>
                      <a:r>
                        <a:rPr sz="1350" b="1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NMVOC</a:t>
                      </a:r>
                      <a:endParaRPr sz="135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7480" marB="0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9525">
                      <a:solidFill>
                        <a:srgbClr val="254D97"/>
                      </a:solidFill>
                      <a:prstDash val="solid"/>
                    </a:lnT>
                    <a:lnB w="9525">
                      <a:solidFill>
                        <a:srgbClr val="254D97"/>
                      </a:solidFill>
                      <a:prstDash val="solid"/>
                    </a:lnB>
                    <a:solidFill>
                      <a:srgbClr val="B3D4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70"/>
                        </a:spcBef>
                      </a:pPr>
                      <a:r>
                        <a:rPr sz="1350" b="0" i="0" spc="5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29%</a:t>
                      </a:r>
                      <a:endParaRPr sz="13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61290" marB="0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9525">
                      <a:solidFill>
                        <a:srgbClr val="254D97"/>
                      </a:solidFill>
                      <a:prstDash val="solid"/>
                    </a:lnT>
                    <a:lnB w="9525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70"/>
                        </a:spcBef>
                      </a:pPr>
                      <a:r>
                        <a:rPr sz="1350" b="0" i="0" spc="4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36%</a:t>
                      </a:r>
                      <a:endParaRPr sz="13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61290" marB="0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9525">
                      <a:solidFill>
                        <a:srgbClr val="254D97"/>
                      </a:solidFill>
                      <a:prstDash val="solid"/>
                    </a:lnT>
                    <a:lnB w="9525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R="18415" algn="ctr">
                        <a:lnSpc>
                          <a:spcPct val="100000"/>
                        </a:lnSpc>
                        <a:spcBef>
                          <a:spcPts val="1270"/>
                        </a:spcBef>
                      </a:pPr>
                      <a:r>
                        <a:rPr sz="1350" b="0" i="0" spc="3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28%</a:t>
                      </a:r>
                      <a:endParaRPr sz="13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61290" marB="0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9525">
                      <a:solidFill>
                        <a:srgbClr val="254D97"/>
                      </a:solidFill>
                      <a:prstDash val="solid"/>
                    </a:lnT>
                    <a:lnB w="9525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9525">
                      <a:solidFill>
                        <a:srgbClr val="254D97"/>
                      </a:solidFill>
                      <a:prstDash val="solid"/>
                    </a:lnT>
                    <a:lnB w="9525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5940">
                <a:tc>
                  <a:txBody>
                    <a:bodyPr/>
                    <a:lstStyle/>
                    <a:p>
                      <a:pPr marL="15240" algn="ctr">
                        <a:lnSpc>
                          <a:spcPct val="100000"/>
                        </a:lnSpc>
                        <a:spcBef>
                          <a:spcPts val="1140"/>
                        </a:spcBef>
                      </a:pPr>
                      <a:r>
                        <a:rPr sz="1350" b="1" i="0" spc="-2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</a:t>
                      </a:r>
                      <a:r>
                        <a:rPr sz="2175" b="1" i="0" spc="-37" baseline="-13409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  <a:endParaRPr sz="2175" b="1" i="0" baseline="-13409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44780" marB="0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9525">
                      <a:solidFill>
                        <a:srgbClr val="254D97"/>
                      </a:solidFill>
                      <a:prstDash val="solid"/>
                    </a:lnT>
                    <a:lnB w="9525">
                      <a:solidFill>
                        <a:srgbClr val="254D97"/>
                      </a:solidFill>
                      <a:prstDash val="solid"/>
                    </a:lnB>
                    <a:solidFill>
                      <a:srgbClr val="B3D4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70"/>
                        </a:spcBef>
                      </a:pPr>
                      <a:r>
                        <a:rPr sz="1350" b="0" i="0" spc="13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77%</a:t>
                      </a:r>
                      <a:endParaRPr sz="13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61290" marB="0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9525">
                      <a:solidFill>
                        <a:srgbClr val="254D97"/>
                      </a:solidFill>
                      <a:prstDash val="solid"/>
                    </a:lnT>
                    <a:lnB w="9525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70"/>
                        </a:spcBef>
                      </a:pPr>
                      <a:r>
                        <a:rPr sz="1350" b="0" i="0" spc="3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59%</a:t>
                      </a:r>
                      <a:endParaRPr sz="13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61290" marB="0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9525">
                      <a:solidFill>
                        <a:srgbClr val="254D97"/>
                      </a:solidFill>
                      <a:prstDash val="solid"/>
                    </a:lnT>
                    <a:lnB w="9525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R="18415" algn="ctr">
                        <a:lnSpc>
                          <a:spcPct val="100000"/>
                        </a:lnSpc>
                        <a:spcBef>
                          <a:spcPts val="1270"/>
                        </a:spcBef>
                      </a:pPr>
                      <a:r>
                        <a:rPr sz="1350" b="0" i="0" spc="3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59%</a:t>
                      </a:r>
                      <a:endParaRPr sz="13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61290" marB="0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9525">
                      <a:solidFill>
                        <a:srgbClr val="254D97"/>
                      </a:solidFill>
                      <a:prstDash val="solid"/>
                    </a:lnT>
                    <a:lnB w="9525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9525">
                      <a:solidFill>
                        <a:srgbClr val="254D97"/>
                      </a:solidFill>
                      <a:prstDash val="solid"/>
                    </a:lnT>
                    <a:lnB w="9525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5940">
                <a:tc>
                  <a:txBody>
                    <a:bodyPr/>
                    <a:lstStyle/>
                    <a:p>
                      <a:pPr marL="15240" algn="ctr">
                        <a:lnSpc>
                          <a:spcPct val="100000"/>
                        </a:lnSpc>
                        <a:spcBef>
                          <a:spcPts val="1245"/>
                        </a:spcBef>
                      </a:pPr>
                      <a:r>
                        <a:rPr sz="1350" b="1" i="0" spc="-2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NH</a:t>
                      </a:r>
                      <a:r>
                        <a:rPr sz="1500" b="1" i="0" spc="-37" baseline="-19444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sz="1500" b="1" i="0" baseline="-19444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115" marB="0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9525">
                      <a:solidFill>
                        <a:srgbClr val="254D97"/>
                      </a:solidFill>
                      <a:prstDash val="solid"/>
                    </a:lnT>
                    <a:lnB w="9525">
                      <a:solidFill>
                        <a:srgbClr val="254D97"/>
                      </a:solidFill>
                      <a:prstDash val="solid"/>
                    </a:lnB>
                    <a:solidFill>
                      <a:srgbClr val="B3D4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70"/>
                        </a:spcBef>
                      </a:pPr>
                      <a:r>
                        <a:rPr sz="1350" b="0" i="0" spc="-2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8%</a:t>
                      </a:r>
                      <a:endParaRPr sz="13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61290" marB="0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9525">
                      <a:solidFill>
                        <a:srgbClr val="254D97"/>
                      </a:solidFill>
                      <a:prstDash val="solid"/>
                    </a:lnT>
                    <a:lnB w="9525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70"/>
                        </a:spcBef>
                      </a:pPr>
                      <a:r>
                        <a:rPr sz="1350" b="0" i="0" spc="-2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9%</a:t>
                      </a:r>
                      <a:endParaRPr sz="13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61290" marB="0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9525">
                      <a:solidFill>
                        <a:srgbClr val="254D97"/>
                      </a:solidFill>
                      <a:prstDash val="solid"/>
                    </a:lnT>
                    <a:lnB w="9525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R="18415" algn="ctr">
                        <a:lnSpc>
                          <a:spcPct val="100000"/>
                        </a:lnSpc>
                        <a:spcBef>
                          <a:spcPts val="1270"/>
                        </a:spcBef>
                      </a:pPr>
                      <a:r>
                        <a:rPr sz="1350" b="0" i="0" spc="-2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6%</a:t>
                      </a:r>
                      <a:endParaRPr sz="13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61290" marB="0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9525">
                      <a:solidFill>
                        <a:srgbClr val="254D97"/>
                      </a:solidFill>
                      <a:prstDash val="solid"/>
                    </a:lnT>
                    <a:lnB w="9525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9525">
                      <a:solidFill>
                        <a:srgbClr val="254D97"/>
                      </a:solidFill>
                      <a:prstDash val="solid"/>
                    </a:lnT>
                    <a:lnB w="9525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59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0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152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025" b="1" i="0" spc="67" baseline="14403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PM</a:t>
                      </a:r>
                      <a:r>
                        <a:rPr sz="1000" b="1" i="0" spc="4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2.5</a:t>
                      </a:r>
                      <a:endParaRPr sz="100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54610" marB="0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9525">
                      <a:solidFill>
                        <a:srgbClr val="254D97"/>
                      </a:solidFill>
                      <a:prstDash val="solid"/>
                    </a:lnT>
                    <a:lnB w="9525">
                      <a:solidFill>
                        <a:srgbClr val="254D97"/>
                      </a:solidFill>
                      <a:prstDash val="solid"/>
                    </a:lnB>
                    <a:solidFill>
                      <a:srgbClr val="B3D4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70"/>
                        </a:spcBef>
                      </a:pPr>
                      <a:r>
                        <a:rPr sz="1350" b="0" i="0" spc="5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29%</a:t>
                      </a:r>
                      <a:endParaRPr sz="13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61290" marB="0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9525">
                      <a:solidFill>
                        <a:srgbClr val="254D97"/>
                      </a:solidFill>
                      <a:prstDash val="solid"/>
                    </a:lnT>
                    <a:lnB w="9525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70"/>
                        </a:spcBef>
                      </a:pPr>
                      <a:r>
                        <a:rPr sz="1350" b="0" i="0" spc="7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33%</a:t>
                      </a:r>
                      <a:endParaRPr sz="13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61290" marB="0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9525">
                      <a:solidFill>
                        <a:srgbClr val="254D97"/>
                      </a:solidFill>
                      <a:prstDash val="solid"/>
                    </a:lnT>
                    <a:lnB w="9525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R="18415" algn="ctr">
                        <a:lnSpc>
                          <a:spcPct val="100000"/>
                        </a:lnSpc>
                        <a:spcBef>
                          <a:spcPts val="1270"/>
                        </a:spcBef>
                      </a:pPr>
                      <a:r>
                        <a:rPr sz="1350" b="0" i="0" spc="10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22%</a:t>
                      </a:r>
                      <a:endParaRPr sz="13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61290" marB="0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9525">
                      <a:solidFill>
                        <a:srgbClr val="254D97"/>
                      </a:solidFill>
                      <a:prstDash val="solid"/>
                    </a:lnT>
                    <a:lnB w="9525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9525">
                      <a:solidFill>
                        <a:srgbClr val="254D97"/>
                      </a:solidFill>
                      <a:prstDash val="solid"/>
                    </a:lnT>
                    <a:lnB w="9525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5940">
                <a:tc>
                  <a:txBody>
                    <a:bodyPr/>
                    <a:lstStyle/>
                    <a:p>
                      <a:pPr marL="15240" algn="ctr">
                        <a:lnSpc>
                          <a:spcPct val="100000"/>
                        </a:lnSpc>
                        <a:spcBef>
                          <a:spcPts val="1245"/>
                        </a:spcBef>
                      </a:pPr>
                      <a:r>
                        <a:rPr sz="1350" b="1" i="0" spc="-2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</a:t>
                      </a:r>
                      <a:endParaRPr sz="135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115" marB="0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9525">
                      <a:solidFill>
                        <a:srgbClr val="254D97"/>
                      </a:solidFill>
                      <a:prstDash val="solid"/>
                    </a:lnT>
                    <a:lnB w="9525">
                      <a:solidFill>
                        <a:srgbClr val="254D97"/>
                      </a:solidFill>
                      <a:prstDash val="solid"/>
                    </a:lnB>
                    <a:solidFill>
                      <a:srgbClr val="B3D4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70"/>
                        </a:spcBef>
                      </a:pPr>
                      <a:r>
                        <a:rPr sz="1350" b="0" i="0" spc="4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36%</a:t>
                      </a:r>
                      <a:endParaRPr sz="13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61290" marB="0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9525">
                      <a:solidFill>
                        <a:srgbClr val="254D97"/>
                      </a:solidFill>
                      <a:prstDash val="solid"/>
                    </a:lnT>
                    <a:lnB w="9525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70"/>
                        </a:spcBef>
                      </a:pPr>
                      <a:r>
                        <a:rPr sz="1350" b="0" i="0" spc="10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41%</a:t>
                      </a:r>
                      <a:endParaRPr sz="13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61290" marB="0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9525">
                      <a:solidFill>
                        <a:srgbClr val="254D97"/>
                      </a:solidFill>
                      <a:prstDash val="solid"/>
                    </a:lnT>
                    <a:lnB w="9525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R="18415" algn="ctr">
                        <a:lnSpc>
                          <a:spcPct val="100000"/>
                        </a:lnSpc>
                        <a:spcBef>
                          <a:spcPts val="1270"/>
                        </a:spcBef>
                      </a:pPr>
                      <a:r>
                        <a:rPr sz="13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r>
                        <a:rPr sz="1350" b="0" i="0" spc="-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350" b="0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aplica</a:t>
                      </a:r>
                      <a:endParaRPr sz="13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61290" marB="0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9525">
                      <a:solidFill>
                        <a:srgbClr val="254D97"/>
                      </a:solidFill>
                      <a:prstDash val="solid"/>
                    </a:lnT>
                    <a:lnB w="9525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tc>
                  <a:txBody>
                    <a:bodyPr/>
                    <a:lstStyle/>
                    <a:p>
                      <a:pPr marL="395605">
                        <a:lnSpc>
                          <a:spcPct val="100000"/>
                        </a:lnSpc>
                        <a:spcBef>
                          <a:spcPts val="1270"/>
                        </a:spcBef>
                      </a:pPr>
                      <a:r>
                        <a:rPr sz="1350" b="0" i="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r>
                        <a:rPr sz="1350" b="0" i="0" spc="-5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350" b="0" i="0" spc="-10" dirty="0">
                          <a:solidFill>
                            <a:srgbClr val="254D97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aplica</a:t>
                      </a:r>
                      <a:endParaRPr sz="13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61290" marB="0">
                    <a:lnL w="9525">
                      <a:solidFill>
                        <a:srgbClr val="254D97"/>
                      </a:solidFill>
                      <a:prstDash val="solid"/>
                    </a:lnL>
                    <a:lnR w="9525">
                      <a:solidFill>
                        <a:srgbClr val="254D97"/>
                      </a:solidFill>
                      <a:prstDash val="solid"/>
                    </a:lnR>
                    <a:lnT w="9525">
                      <a:solidFill>
                        <a:srgbClr val="254D97"/>
                      </a:solidFill>
                      <a:prstDash val="solid"/>
                    </a:lnT>
                    <a:lnB w="9525">
                      <a:solidFill>
                        <a:srgbClr val="254D97"/>
                      </a:solidFill>
                      <a:prstDash val="solid"/>
                    </a:lnB>
                    <a:solidFill>
                      <a:srgbClr val="EBF3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18" name="object 1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75869" y="3774121"/>
            <a:ext cx="168982" cy="176885"/>
          </a:xfrm>
          <a:prstGeom prst="rect">
            <a:avLst/>
          </a:prstGeom>
        </p:spPr>
      </p:pic>
      <p:pic>
        <p:nvPicPr>
          <p:cNvPr id="19" name="object 1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376033" y="4310263"/>
            <a:ext cx="168982" cy="176885"/>
          </a:xfrm>
          <a:prstGeom prst="rect">
            <a:avLst/>
          </a:prstGeom>
        </p:spPr>
      </p:pic>
      <p:pic>
        <p:nvPicPr>
          <p:cNvPr id="20" name="object 2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376033" y="4846403"/>
            <a:ext cx="168982" cy="176885"/>
          </a:xfrm>
          <a:prstGeom prst="rect">
            <a:avLst/>
          </a:prstGeom>
        </p:spPr>
      </p:pic>
      <p:pic>
        <p:nvPicPr>
          <p:cNvPr id="21" name="object 2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375869" y="5382545"/>
            <a:ext cx="168982" cy="176885"/>
          </a:xfrm>
          <a:prstGeom prst="rect">
            <a:avLst/>
          </a:prstGeom>
        </p:spPr>
      </p:pic>
      <p:pic>
        <p:nvPicPr>
          <p:cNvPr id="22" name="object 2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76033" y="5918687"/>
            <a:ext cx="168982" cy="176885"/>
          </a:xfrm>
          <a:prstGeom prst="rect">
            <a:avLst/>
          </a:prstGeom>
        </p:spPr>
      </p:pic>
      <p:sp>
        <p:nvSpPr>
          <p:cNvPr id="24" name="object 24"/>
          <p:cNvSpPr txBox="1"/>
          <p:nvPr/>
        </p:nvSpPr>
        <p:spPr>
          <a:xfrm>
            <a:off x="1523442" y="1295233"/>
            <a:ext cx="4764405" cy="553720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 marL="12700" marR="5080">
              <a:lnSpc>
                <a:spcPts val="2000"/>
              </a:lnSpc>
              <a:spcBef>
                <a:spcPts val="300"/>
              </a:spcBef>
            </a:pPr>
            <a:r>
              <a:rPr sz="18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REDUCCIÓN</a:t>
            </a:r>
            <a:r>
              <a:rPr sz="1800" b="1" spc="-5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sz="1800" b="1" spc="-4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</a:t>
            </a:r>
            <a:r>
              <a:rPr sz="1800" b="1" spc="-4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EMISIONES</a:t>
            </a:r>
            <a:r>
              <a:rPr sz="1800" b="1" spc="-4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sz="1800" b="1" spc="-45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800" b="1" spc="-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CUMPLIMIENTO </a:t>
            </a:r>
            <a:r>
              <a:rPr sz="1800" b="1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</a:t>
            </a:r>
            <a:r>
              <a:rPr sz="1800" b="1" spc="-10" dirty="0">
                <a:solidFill>
                  <a:srgbClr val="009E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EUSKADI</a:t>
            </a:r>
            <a:endParaRPr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object 13">
            <a:extLst>
              <a:ext uri="{FF2B5EF4-FFF2-40B4-BE49-F238E27FC236}">
                <a16:creationId xmlns:a16="http://schemas.microsoft.com/office/drawing/2014/main" id="{F81BD7EB-C6B2-FEAB-2817-D0024774EF95}"/>
              </a:ext>
            </a:extLst>
          </p:cNvPr>
          <p:cNvSpPr txBox="1"/>
          <p:nvPr/>
        </p:nvSpPr>
        <p:spPr>
          <a:xfrm>
            <a:off x="10101413" y="345260"/>
            <a:ext cx="274487" cy="197490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s-ES" sz="1200" b="1" dirty="0">
                <a:solidFill>
                  <a:srgbClr val="254D9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</a:t>
            </a:r>
            <a:endParaRPr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1BD5DA2E-70C5-057F-B861-28DB46991BAE}"/>
              </a:ext>
            </a:extLst>
          </p:cNvPr>
          <p:cNvSpPr/>
          <p:nvPr/>
        </p:nvSpPr>
        <p:spPr>
          <a:xfrm>
            <a:off x="10119173" y="572109"/>
            <a:ext cx="274487" cy="27432"/>
          </a:xfrm>
          <a:prstGeom prst="rect">
            <a:avLst/>
          </a:prstGeom>
          <a:solidFill>
            <a:srgbClr val="009E8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54D97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5F5810CEAEF374996551B49719E1906" ma:contentTypeVersion="18" ma:contentTypeDescription="Crear nuevo documento." ma:contentTypeScope="" ma:versionID="637e0f84b35b837b7c355648fa652dea">
  <xsd:schema xmlns:xsd="http://www.w3.org/2001/XMLSchema" xmlns:xs="http://www.w3.org/2001/XMLSchema" xmlns:p="http://schemas.microsoft.com/office/2006/metadata/properties" xmlns:ns2="96c0c642-d335-4e98-a2fa-b507c8f6d8cf" xmlns:ns3="583b166e-5166-47de-b80a-19987c867895" xmlns:ns4="0ea6a589-ef5a-4cb0-9b52-79d5b22c6219" targetNamespace="http://schemas.microsoft.com/office/2006/metadata/properties" ma:root="true" ma:fieldsID="a9a8af61ef3cb45defd57b08b36b448a" ns2:_="" ns3:_="" ns4:_="">
    <xsd:import namespace="96c0c642-d335-4e98-a2fa-b507c8f6d8cf"/>
    <xsd:import namespace="583b166e-5166-47de-b80a-19987c867895"/>
    <xsd:import namespace="0ea6a589-ef5a-4cb0-9b52-79d5b22c621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4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c0c642-d335-4e98-a2fa-b507c8f6d8c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Etiquetas de imagen" ma:readOnly="false" ma:fieldId="{5cf76f15-5ced-4ddc-b409-7134ff3c332f}" ma:taxonomyMulti="true" ma:sspId="ab8eeae6-5f14-4627-b573-d6b45fbf00d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3b166e-5166-47de-b80a-19987c867895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a6a589-ef5a-4cb0-9b52-79d5b22c6219" elementFormDefault="qualified">
    <xsd:import namespace="http://schemas.microsoft.com/office/2006/documentManagement/types"/>
    <xsd:import namespace="http://schemas.microsoft.com/office/infopath/2007/PartnerControls"/>
    <xsd:element name="TaxCatchAll" ma:index="22" nillable="true" ma:displayName="Taxonomy Catch All Column" ma:hidden="true" ma:list="{5cae8f68-6bf8-410d-aaaa-1b1776c59ef7}" ma:internalName="TaxCatchAll" ma:showField="CatchAllData" ma:web="583b166e-5166-47de-b80a-19987c86789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CEFA73F-ACEE-4EEB-AA3A-297D8FFC5CF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470EDF7-F4EC-4DE0-BB9D-1F592591CB6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c0c642-d335-4e98-a2fa-b507c8f6d8cf"/>
    <ds:schemaRef ds:uri="583b166e-5166-47de-b80a-19987c867895"/>
    <ds:schemaRef ds:uri="0ea6a589-ef5a-4cb0-9b52-79d5b22c621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</TotalTime>
  <Words>2710</Words>
  <Application>Microsoft Office PowerPoint</Application>
  <PresentationFormat>Personalizado</PresentationFormat>
  <Paragraphs>494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2" baseType="lpstr">
      <vt:lpstr>Axia Black</vt:lpstr>
      <vt:lpstr>Calibri</vt:lpstr>
      <vt:lpstr>Office Theme</vt:lpstr>
      <vt:lpstr>CALIDAD DEL AIRE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CONTEXTO POLÍTICO NORMATIVO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PRINCIPIOS, OBJETIVOS, EJES ESTRATÉGICOS Y LÍNEAS DE ACTUACIÓN</vt:lpstr>
      <vt:lpstr>PRINCIPIOS, OBJETIVOS, EJES ESTRATÉGICOS Y LÍNEAS DE ACTUACIÓN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240126-PPT-Montado_ES copy</dc:title>
  <cp:lastModifiedBy>Susana Unzurrunzaga</cp:lastModifiedBy>
  <cp:revision>9</cp:revision>
  <dcterms:created xsi:type="dcterms:W3CDTF">2024-01-26T17:04:56Z</dcterms:created>
  <dcterms:modified xsi:type="dcterms:W3CDTF">2024-02-07T10:53:53Z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2024-01-26T00:00:00Z</vt:filetime>
  </property>
  <property fmtid="{D5CDD505-2E9C-101B-9397-08002B2CF9AE}" pid="3" name="Creator">
    <vt:lpwstr>Adobe Illustrator 28.1 (Macintosh)</vt:lpwstr>
  </property>
  <property fmtid="{D5CDD505-2E9C-101B-9397-08002B2CF9AE}" pid="4" name="LastSaved">
    <vt:filetime>2024-01-26T00:00:00Z</vt:filetime>
  </property>
  <property fmtid="{D5CDD505-2E9C-101B-9397-08002B2CF9AE}" pid="5" name="Producer">
    <vt:lpwstr>Adobe PDF library 17.00</vt:lpwstr>
  </property>
</Properties>
</file>